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306" r:id="rId4"/>
    <p:sldId id="259" r:id="rId5"/>
    <p:sldId id="260" r:id="rId6"/>
    <p:sldId id="261" r:id="rId7"/>
    <p:sldId id="305" r:id="rId8"/>
    <p:sldId id="303" r:id="rId9"/>
    <p:sldId id="264" r:id="rId10"/>
    <p:sldId id="301" r:id="rId11"/>
    <p:sldId id="302" r:id="rId12"/>
    <p:sldId id="268" r:id="rId13"/>
    <p:sldId id="298" r:id="rId14"/>
    <p:sldId id="270" r:id="rId15"/>
    <p:sldId id="297" r:id="rId16"/>
    <p:sldId id="299" r:id="rId17"/>
    <p:sldId id="300" r:id="rId18"/>
    <p:sldId id="288" r:id="rId19"/>
    <p:sldId id="272" r:id="rId20"/>
    <p:sldId id="277" r:id="rId21"/>
    <p:sldId id="289" r:id="rId22"/>
    <p:sldId id="290" r:id="rId23"/>
    <p:sldId id="291" r:id="rId24"/>
    <p:sldId id="293" r:id="rId25"/>
    <p:sldId id="296" r:id="rId26"/>
    <p:sldId id="295" r:id="rId27"/>
    <p:sldId id="294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ranjit Singh Bhatia" initials="SSB" lastIdx="1" clrIdx="0">
    <p:extLst>
      <p:ext uri="{19B8F6BF-5375-455C-9EA6-DF929625EA0E}">
        <p15:presenceInfo xmlns:p15="http://schemas.microsoft.com/office/powerpoint/2012/main" userId="a80b0b1b-dc85-439e-b648-87f4de8fcc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/>
    <p:restoredTop sz="94654"/>
  </p:normalViewPr>
  <p:slideViewPr>
    <p:cSldViewPr snapToGrid="0" snapToObjects="1">
      <p:cViewPr varScale="1">
        <p:scale>
          <a:sx n="95" d="100"/>
          <a:sy n="95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09259-A1E7-3F49-BCB7-3724CA04B091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</dgm:pt>
    <dgm:pt modelId="{7B051F60-4E2C-B748-85C2-A9B97C5CBBF4}">
      <dgm:prSet phldrT="[Text]"/>
      <dgm:spPr/>
      <dgm:t>
        <a:bodyPr/>
        <a:lstStyle/>
        <a:p>
          <a:r>
            <a:rPr lang="en-US"/>
            <a:t>Consistency</a:t>
          </a:r>
        </a:p>
      </dgm:t>
    </dgm:pt>
    <dgm:pt modelId="{4FF426FF-550B-DF46-AAC4-FA8E61F1A8E9}" type="parTrans" cxnId="{B1E326FD-BB83-8841-9CBF-4A476D38103A}">
      <dgm:prSet/>
      <dgm:spPr/>
      <dgm:t>
        <a:bodyPr/>
        <a:lstStyle/>
        <a:p>
          <a:endParaRPr lang="en-US"/>
        </a:p>
      </dgm:t>
    </dgm:pt>
    <dgm:pt modelId="{CF2FBCB1-11C4-3B49-A6C2-EFF8EA218041}" type="sibTrans" cxnId="{B1E326FD-BB83-8841-9CBF-4A476D38103A}">
      <dgm:prSet/>
      <dgm:spPr/>
      <dgm:t>
        <a:bodyPr/>
        <a:lstStyle/>
        <a:p>
          <a:endParaRPr lang="en-US"/>
        </a:p>
      </dgm:t>
    </dgm:pt>
    <dgm:pt modelId="{D0010B71-B17D-B044-B026-A4911CD1690C}">
      <dgm:prSet phldrT="[Text]"/>
      <dgm:spPr/>
      <dgm:t>
        <a:bodyPr/>
        <a:lstStyle/>
        <a:p>
          <a:r>
            <a:rPr lang="en-US"/>
            <a:t>Availability</a:t>
          </a:r>
        </a:p>
      </dgm:t>
    </dgm:pt>
    <dgm:pt modelId="{E87EDF4F-E46E-5541-9824-24867B438994}" type="parTrans" cxnId="{EC07522E-0C99-9744-B651-D6F255975D66}">
      <dgm:prSet/>
      <dgm:spPr/>
      <dgm:t>
        <a:bodyPr/>
        <a:lstStyle/>
        <a:p>
          <a:endParaRPr lang="en-US"/>
        </a:p>
      </dgm:t>
    </dgm:pt>
    <dgm:pt modelId="{EA3A9AF3-D1FE-CA4F-9C5E-7EBCCE48EC83}" type="sibTrans" cxnId="{EC07522E-0C99-9744-B651-D6F255975D66}">
      <dgm:prSet/>
      <dgm:spPr/>
      <dgm:t>
        <a:bodyPr/>
        <a:lstStyle/>
        <a:p>
          <a:endParaRPr lang="en-US"/>
        </a:p>
      </dgm:t>
    </dgm:pt>
    <dgm:pt modelId="{04852C48-629A-8647-92B9-70B4442ABB7E}">
      <dgm:prSet phldrT="[Text]"/>
      <dgm:spPr/>
      <dgm:t>
        <a:bodyPr/>
        <a:lstStyle/>
        <a:p>
          <a:r>
            <a:rPr lang="en-US"/>
            <a:t>Tolerance to Network Partition</a:t>
          </a:r>
        </a:p>
      </dgm:t>
    </dgm:pt>
    <dgm:pt modelId="{E9483EFD-463C-6344-B72D-7B6DF612CEEF}" type="parTrans" cxnId="{BE4021DF-2867-4A47-901D-3A1B37B1E6DD}">
      <dgm:prSet/>
      <dgm:spPr/>
      <dgm:t>
        <a:bodyPr/>
        <a:lstStyle/>
        <a:p>
          <a:endParaRPr lang="en-US"/>
        </a:p>
      </dgm:t>
    </dgm:pt>
    <dgm:pt modelId="{49071A2E-081E-5B42-88FC-25521130366F}" type="sibTrans" cxnId="{BE4021DF-2867-4A47-901D-3A1B37B1E6DD}">
      <dgm:prSet/>
      <dgm:spPr/>
      <dgm:t>
        <a:bodyPr/>
        <a:lstStyle/>
        <a:p>
          <a:endParaRPr lang="en-US"/>
        </a:p>
      </dgm:t>
    </dgm:pt>
    <dgm:pt modelId="{808B93E3-6A0C-D849-8F08-61EC36C82D8E}" type="pres">
      <dgm:prSet presAssocID="{E4309259-A1E7-3F49-BCB7-3724CA04B091}" presName="linear" presStyleCnt="0">
        <dgm:presLayoutVars>
          <dgm:dir/>
          <dgm:animLvl val="lvl"/>
          <dgm:resizeHandles val="exact"/>
        </dgm:presLayoutVars>
      </dgm:prSet>
      <dgm:spPr/>
    </dgm:pt>
    <dgm:pt modelId="{31D835B8-F13E-B047-A4BC-3E4FFAA694D1}" type="pres">
      <dgm:prSet presAssocID="{7B051F60-4E2C-B748-85C2-A9B97C5CBBF4}" presName="parentLin" presStyleCnt="0"/>
      <dgm:spPr/>
    </dgm:pt>
    <dgm:pt modelId="{1E237351-DBE0-8A40-932B-E592DDF45E32}" type="pres">
      <dgm:prSet presAssocID="{7B051F60-4E2C-B748-85C2-A9B97C5CBBF4}" presName="parentLeftMargin" presStyleLbl="node1" presStyleIdx="0" presStyleCnt="3"/>
      <dgm:spPr/>
    </dgm:pt>
    <dgm:pt modelId="{477EE728-B08C-4145-A242-E742E9A162C0}" type="pres">
      <dgm:prSet presAssocID="{7B051F60-4E2C-B748-85C2-A9B97C5CBB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40C95E-972D-FA49-B9E4-7E953DEFBFEB}" type="pres">
      <dgm:prSet presAssocID="{7B051F60-4E2C-B748-85C2-A9B97C5CBBF4}" presName="negativeSpace" presStyleCnt="0"/>
      <dgm:spPr/>
    </dgm:pt>
    <dgm:pt modelId="{8D56B546-FD00-AA48-ABF7-07F234FBD525}" type="pres">
      <dgm:prSet presAssocID="{7B051F60-4E2C-B748-85C2-A9B97C5CBBF4}" presName="childText" presStyleLbl="conFgAcc1" presStyleIdx="0" presStyleCnt="3">
        <dgm:presLayoutVars>
          <dgm:bulletEnabled val="1"/>
        </dgm:presLayoutVars>
      </dgm:prSet>
      <dgm:spPr/>
    </dgm:pt>
    <dgm:pt modelId="{8F2431FA-EE56-7E41-A130-CF61DAFC0FC6}" type="pres">
      <dgm:prSet presAssocID="{CF2FBCB1-11C4-3B49-A6C2-EFF8EA218041}" presName="spaceBetweenRectangles" presStyleCnt="0"/>
      <dgm:spPr/>
    </dgm:pt>
    <dgm:pt modelId="{58308F2A-C96B-2C48-90FD-40CEBACC0CD6}" type="pres">
      <dgm:prSet presAssocID="{D0010B71-B17D-B044-B026-A4911CD1690C}" presName="parentLin" presStyleCnt="0"/>
      <dgm:spPr/>
    </dgm:pt>
    <dgm:pt modelId="{74DD7F90-CB95-CE40-AAD9-EC65AD20F8C7}" type="pres">
      <dgm:prSet presAssocID="{D0010B71-B17D-B044-B026-A4911CD1690C}" presName="parentLeftMargin" presStyleLbl="node1" presStyleIdx="0" presStyleCnt="3"/>
      <dgm:spPr/>
    </dgm:pt>
    <dgm:pt modelId="{219B4ACE-F84B-D14E-B7CB-DA1DF9C29A9E}" type="pres">
      <dgm:prSet presAssocID="{D0010B71-B17D-B044-B026-A4911CD169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12843B-E3B7-2B41-A38A-02BB7DAE3DB0}" type="pres">
      <dgm:prSet presAssocID="{D0010B71-B17D-B044-B026-A4911CD1690C}" presName="negativeSpace" presStyleCnt="0"/>
      <dgm:spPr/>
    </dgm:pt>
    <dgm:pt modelId="{55B6ACDF-4817-D44D-AF7C-7CC59895F611}" type="pres">
      <dgm:prSet presAssocID="{D0010B71-B17D-B044-B026-A4911CD1690C}" presName="childText" presStyleLbl="conFgAcc1" presStyleIdx="1" presStyleCnt="3">
        <dgm:presLayoutVars>
          <dgm:bulletEnabled val="1"/>
        </dgm:presLayoutVars>
      </dgm:prSet>
      <dgm:spPr/>
    </dgm:pt>
    <dgm:pt modelId="{63483F52-8700-8C4A-A14E-69DDB3642E2E}" type="pres">
      <dgm:prSet presAssocID="{EA3A9AF3-D1FE-CA4F-9C5E-7EBCCE48EC83}" presName="spaceBetweenRectangles" presStyleCnt="0"/>
      <dgm:spPr/>
    </dgm:pt>
    <dgm:pt modelId="{B5732849-8518-374F-84AA-2E7651820789}" type="pres">
      <dgm:prSet presAssocID="{04852C48-629A-8647-92B9-70B4442ABB7E}" presName="parentLin" presStyleCnt="0"/>
      <dgm:spPr/>
    </dgm:pt>
    <dgm:pt modelId="{B76E1A0B-FBC6-1C4F-A3A3-D9896EE134D8}" type="pres">
      <dgm:prSet presAssocID="{04852C48-629A-8647-92B9-70B4442ABB7E}" presName="parentLeftMargin" presStyleLbl="node1" presStyleIdx="1" presStyleCnt="3"/>
      <dgm:spPr/>
    </dgm:pt>
    <dgm:pt modelId="{25589F0C-B871-E14A-AC93-7466D3C29432}" type="pres">
      <dgm:prSet presAssocID="{04852C48-629A-8647-92B9-70B4442ABB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445D5A9-7392-7343-9F0F-71B28344731E}" type="pres">
      <dgm:prSet presAssocID="{04852C48-629A-8647-92B9-70B4442ABB7E}" presName="negativeSpace" presStyleCnt="0"/>
      <dgm:spPr/>
    </dgm:pt>
    <dgm:pt modelId="{1B7DAE2D-8F5C-F34C-A20C-B18A29EDD399}" type="pres">
      <dgm:prSet presAssocID="{04852C48-629A-8647-92B9-70B4442ABB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C07522E-0C99-9744-B651-D6F255975D66}" srcId="{E4309259-A1E7-3F49-BCB7-3724CA04B091}" destId="{D0010B71-B17D-B044-B026-A4911CD1690C}" srcOrd="1" destOrd="0" parTransId="{E87EDF4F-E46E-5541-9824-24867B438994}" sibTransId="{EA3A9AF3-D1FE-CA4F-9C5E-7EBCCE48EC83}"/>
    <dgm:cxn modelId="{6FF8A044-B8E1-1546-B769-0F0A2A1131DC}" type="presOf" srcId="{04852C48-629A-8647-92B9-70B4442ABB7E}" destId="{B76E1A0B-FBC6-1C4F-A3A3-D9896EE134D8}" srcOrd="0" destOrd="0" presId="urn:microsoft.com/office/officeart/2005/8/layout/list1"/>
    <dgm:cxn modelId="{B5B30351-B928-DE42-9C66-53398E20DE7A}" type="presOf" srcId="{D0010B71-B17D-B044-B026-A4911CD1690C}" destId="{219B4ACE-F84B-D14E-B7CB-DA1DF9C29A9E}" srcOrd="1" destOrd="0" presId="urn:microsoft.com/office/officeart/2005/8/layout/list1"/>
    <dgm:cxn modelId="{6535EF52-419C-3A48-82C6-0A02E5015079}" type="presOf" srcId="{7B051F60-4E2C-B748-85C2-A9B97C5CBBF4}" destId="{477EE728-B08C-4145-A242-E742E9A162C0}" srcOrd="1" destOrd="0" presId="urn:microsoft.com/office/officeart/2005/8/layout/list1"/>
    <dgm:cxn modelId="{AB48E960-8A90-F041-9D8E-251BBEB80DDC}" type="presOf" srcId="{04852C48-629A-8647-92B9-70B4442ABB7E}" destId="{25589F0C-B871-E14A-AC93-7466D3C29432}" srcOrd="1" destOrd="0" presId="urn:microsoft.com/office/officeart/2005/8/layout/list1"/>
    <dgm:cxn modelId="{99ED7184-F8A3-6446-A51C-6952B64F92F8}" type="presOf" srcId="{D0010B71-B17D-B044-B026-A4911CD1690C}" destId="{74DD7F90-CB95-CE40-AAD9-EC65AD20F8C7}" srcOrd="0" destOrd="0" presId="urn:microsoft.com/office/officeart/2005/8/layout/list1"/>
    <dgm:cxn modelId="{952674B0-DDBF-614E-AD50-8305F28BF27D}" type="presOf" srcId="{7B051F60-4E2C-B748-85C2-A9B97C5CBBF4}" destId="{1E237351-DBE0-8A40-932B-E592DDF45E32}" srcOrd="0" destOrd="0" presId="urn:microsoft.com/office/officeart/2005/8/layout/list1"/>
    <dgm:cxn modelId="{067C39CC-7CD9-1740-8A19-53F58EC39D2C}" type="presOf" srcId="{E4309259-A1E7-3F49-BCB7-3724CA04B091}" destId="{808B93E3-6A0C-D849-8F08-61EC36C82D8E}" srcOrd="0" destOrd="0" presId="urn:microsoft.com/office/officeart/2005/8/layout/list1"/>
    <dgm:cxn modelId="{BE4021DF-2867-4A47-901D-3A1B37B1E6DD}" srcId="{E4309259-A1E7-3F49-BCB7-3724CA04B091}" destId="{04852C48-629A-8647-92B9-70B4442ABB7E}" srcOrd="2" destOrd="0" parTransId="{E9483EFD-463C-6344-B72D-7B6DF612CEEF}" sibTransId="{49071A2E-081E-5B42-88FC-25521130366F}"/>
    <dgm:cxn modelId="{B1E326FD-BB83-8841-9CBF-4A476D38103A}" srcId="{E4309259-A1E7-3F49-BCB7-3724CA04B091}" destId="{7B051F60-4E2C-B748-85C2-A9B97C5CBBF4}" srcOrd="0" destOrd="0" parTransId="{4FF426FF-550B-DF46-AAC4-FA8E61F1A8E9}" sibTransId="{CF2FBCB1-11C4-3B49-A6C2-EFF8EA218041}"/>
    <dgm:cxn modelId="{6718C680-FC04-1244-80D0-42A548C34BC9}" type="presParOf" srcId="{808B93E3-6A0C-D849-8F08-61EC36C82D8E}" destId="{31D835B8-F13E-B047-A4BC-3E4FFAA694D1}" srcOrd="0" destOrd="0" presId="urn:microsoft.com/office/officeart/2005/8/layout/list1"/>
    <dgm:cxn modelId="{50F290AF-BB09-8144-9E9D-E14A9185D194}" type="presParOf" srcId="{31D835B8-F13E-B047-A4BC-3E4FFAA694D1}" destId="{1E237351-DBE0-8A40-932B-E592DDF45E32}" srcOrd="0" destOrd="0" presId="urn:microsoft.com/office/officeart/2005/8/layout/list1"/>
    <dgm:cxn modelId="{CC2BD0BE-F594-BB4E-8B79-4568E2876929}" type="presParOf" srcId="{31D835B8-F13E-B047-A4BC-3E4FFAA694D1}" destId="{477EE728-B08C-4145-A242-E742E9A162C0}" srcOrd="1" destOrd="0" presId="urn:microsoft.com/office/officeart/2005/8/layout/list1"/>
    <dgm:cxn modelId="{CDD68D6E-3FAD-2745-B7C4-4FC11921718D}" type="presParOf" srcId="{808B93E3-6A0C-D849-8F08-61EC36C82D8E}" destId="{E740C95E-972D-FA49-B9E4-7E953DEFBFEB}" srcOrd="1" destOrd="0" presId="urn:microsoft.com/office/officeart/2005/8/layout/list1"/>
    <dgm:cxn modelId="{8E546616-224C-2D4B-A2A3-7438BFA5F3D5}" type="presParOf" srcId="{808B93E3-6A0C-D849-8F08-61EC36C82D8E}" destId="{8D56B546-FD00-AA48-ABF7-07F234FBD525}" srcOrd="2" destOrd="0" presId="urn:microsoft.com/office/officeart/2005/8/layout/list1"/>
    <dgm:cxn modelId="{0BB0CF9E-3DBB-4D45-AB91-0BCB6C8C010B}" type="presParOf" srcId="{808B93E3-6A0C-D849-8F08-61EC36C82D8E}" destId="{8F2431FA-EE56-7E41-A130-CF61DAFC0FC6}" srcOrd="3" destOrd="0" presId="urn:microsoft.com/office/officeart/2005/8/layout/list1"/>
    <dgm:cxn modelId="{74481AF7-F000-1A42-8876-60C0788EBCB9}" type="presParOf" srcId="{808B93E3-6A0C-D849-8F08-61EC36C82D8E}" destId="{58308F2A-C96B-2C48-90FD-40CEBACC0CD6}" srcOrd="4" destOrd="0" presId="urn:microsoft.com/office/officeart/2005/8/layout/list1"/>
    <dgm:cxn modelId="{9482AB6C-29D4-ED4F-8CD2-D072FEDF3277}" type="presParOf" srcId="{58308F2A-C96B-2C48-90FD-40CEBACC0CD6}" destId="{74DD7F90-CB95-CE40-AAD9-EC65AD20F8C7}" srcOrd="0" destOrd="0" presId="urn:microsoft.com/office/officeart/2005/8/layout/list1"/>
    <dgm:cxn modelId="{B2139E86-5639-CC48-916D-A84DACF886B3}" type="presParOf" srcId="{58308F2A-C96B-2C48-90FD-40CEBACC0CD6}" destId="{219B4ACE-F84B-D14E-B7CB-DA1DF9C29A9E}" srcOrd="1" destOrd="0" presId="urn:microsoft.com/office/officeart/2005/8/layout/list1"/>
    <dgm:cxn modelId="{B430BA6B-7B89-9043-A408-76ACA27840F2}" type="presParOf" srcId="{808B93E3-6A0C-D849-8F08-61EC36C82D8E}" destId="{6012843B-E3B7-2B41-A38A-02BB7DAE3DB0}" srcOrd="5" destOrd="0" presId="urn:microsoft.com/office/officeart/2005/8/layout/list1"/>
    <dgm:cxn modelId="{1EB1B603-44F3-C749-A3D8-C211B6B4F9EA}" type="presParOf" srcId="{808B93E3-6A0C-D849-8F08-61EC36C82D8E}" destId="{55B6ACDF-4817-D44D-AF7C-7CC59895F611}" srcOrd="6" destOrd="0" presId="urn:microsoft.com/office/officeart/2005/8/layout/list1"/>
    <dgm:cxn modelId="{2C429A4B-2BA7-8A4C-ACB5-E6C31437A326}" type="presParOf" srcId="{808B93E3-6A0C-D849-8F08-61EC36C82D8E}" destId="{63483F52-8700-8C4A-A14E-69DDB3642E2E}" srcOrd="7" destOrd="0" presId="urn:microsoft.com/office/officeart/2005/8/layout/list1"/>
    <dgm:cxn modelId="{316AE09D-469E-CD4F-9E16-1CD0DF380890}" type="presParOf" srcId="{808B93E3-6A0C-D849-8F08-61EC36C82D8E}" destId="{B5732849-8518-374F-84AA-2E7651820789}" srcOrd="8" destOrd="0" presId="urn:microsoft.com/office/officeart/2005/8/layout/list1"/>
    <dgm:cxn modelId="{073C65E3-80A1-FA4D-81D1-1C9433CA0FF6}" type="presParOf" srcId="{B5732849-8518-374F-84AA-2E7651820789}" destId="{B76E1A0B-FBC6-1C4F-A3A3-D9896EE134D8}" srcOrd="0" destOrd="0" presId="urn:microsoft.com/office/officeart/2005/8/layout/list1"/>
    <dgm:cxn modelId="{C58B9916-F856-1C4C-8581-76F859762EFF}" type="presParOf" srcId="{B5732849-8518-374F-84AA-2E7651820789}" destId="{25589F0C-B871-E14A-AC93-7466D3C29432}" srcOrd="1" destOrd="0" presId="urn:microsoft.com/office/officeart/2005/8/layout/list1"/>
    <dgm:cxn modelId="{834AD68C-2105-1545-8C2F-FF3424ECF584}" type="presParOf" srcId="{808B93E3-6A0C-D849-8F08-61EC36C82D8E}" destId="{0445D5A9-7392-7343-9F0F-71B28344731E}" srcOrd="9" destOrd="0" presId="urn:microsoft.com/office/officeart/2005/8/layout/list1"/>
    <dgm:cxn modelId="{7E5D8FED-C861-C340-B261-C2FDBBADE05B}" type="presParOf" srcId="{808B93E3-6A0C-D849-8F08-61EC36C82D8E}" destId="{1B7DAE2D-8F5C-F34C-A20C-B18A29EDD3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452F2-0F96-42DC-9061-85103867C6A1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68255B-E702-4F90-9C71-2DAE9F07A50E}">
      <dgm:prSet/>
      <dgm:spPr/>
      <dgm:t>
        <a:bodyPr/>
        <a:lstStyle/>
        <a:p>
          <a:r>
            <a:rPr lang="en-US" dirty="0"/>
            <a:t>Out of the three, none of the properties are binary</a:t>
          </a:r>
        </a:p>
      </dgm:t>
    </dgm:pt>
    <dgm:pt modelId="{23EF9D8C-DFC3-4E1B-91F3-6A5C20BE7903}" type="parTrans" cxnId="{2CEF2815-8AEA-4517-8EDD-7067EA9EA603}">
      <dgm:prSet/>
      <dgm:spPr/>
      <dgm:t>
        <a:bodyPr/>
        <a:lstStyle/>
        <a:p>
          <a:endParaRPr lang="en-US"/>
        </a:p>
      </dgm:t>
    </dgm:pt>
    <dgm:pt modelId="{74C6FDC5-8405-4D89-8FB0-55943C701E34}" type="sibTrans" cxnId="{2CEF2815-8AEA-4517-8EDD-7067EA9EA603}">
      <dgm:prSet/>
      <dgm:spPr/>
      <dgm:t>
        <a:bodyPr/>
        <a:lstStyle/>
        <a:p>
          <a:endParaRPr lang="en-US"/>
        </a:p>
      </dgm:t>
    </dgm:pt>
    <dgm:pt modelId="{6FEC69F1-04C6-410A-83F3-FAF9EFD26256}">
      <dgm:prSet/>
      <dgm:spPr/>
      <dgm:t>
        <a:bodyPr/>
        <a:lstStyle/>
        <a:p>
          <a:r>
            <a:rPr lang="en-US" dirty="0"/>
            <a:t>Availability can be scaled from zero to hundred percent</a:t>
          </a:r>
        </a:p>
      </dgm:t>
    </dgm:pt>
    <dgm:pt modelId="{935C6E16-8335-47DC-8934-3E8C9E85F4DE}" type="parTrans" cxnId="{1F9E489F-A1D5-4401-997D-1409AEF2E7AB}">
      <dgm:prSet/>
      <dgm:spPr/>
      <dgm:t>
        <a:bodyPr/>
        <a:lstStyle/>
        <a:p>
          <a:endParaRPr lang="en-US"/>
        </a:p>
      </dgm:t>
    </dgm:pt>
    <dgm:pt modelId="{048F9924-C0E5-4492-8D3C-3FA525A4A5D1}" type="sibTrans" cxnId="{1F9E489F-A1D5-4401-997D-1409AEF2E7AB}">
      <dgm:prSet/>
      <dgm:spPr/>
      <dgm:t>
        <a:bodyPr/>
        <a:lstStyle/>
        <a:p>
          <a:endParaRPr lang="en-US"/>
        </a:p>
      </dgm:t>
    </dgm:pt>
    <dgm:pt modelId="{447FC0F8-C0DD-4F47-AD78-3A4FC7C447EC}">
      <dgm:prSet/>
      <dgm:spPr/>
      <dgm:t>
        <a:bodyPr/>
        <a:lstStyle/>
        <a:p>
          <a:r>
            <a:rPr lang="en-US"/>
            <a:t>Consistency also has many variances between being consistent and inconsistent</a:t>
          </a:r>
        </a:p>
      </dgm:t>
    </dgm:pt>
    <dgm:pt modelId="{DF1DC113-EF8B-42F4-A3C1-AD0F974A84A9}" type="parTrans" cxnId="{838CFA29-A520-4662-8261-A3D9A6508FAF}">
      <dgm:prSet/>
      <dgm:spPr/>
      <dgm:t>
        <a:bodyPr/>
        <a:lstStyle/>
        <a:p>
          <a:endParaRPr lang="en-US"/>
        </a:p>
      </dgm:t>
    </dgm:pt>
    <dgm:pt modelId="{AC5DA9B9-1AEF-4EB2-879C-581DDD2D5CAF}" type="sibTrans" cxnId="{838CFA29-A520-4662-8261-A3D9A6508FAF}">
      <dgm:prSet/>
      <dgm:spPr/>
      <dgm:t>
        <a:bodyPr/>
        <a:lstStyle/>
        <a:p>
          <a:endParaRPr lang="en-US"/>
        </a:p>
      </dgm:t>
    </dgm:pt>
    <dgm:pt modelId="{E2031CB8-4D38-4E3D-8D5A-3B3E83B6D752}">
      <dgm:prSet/>
      <dgm:spPr/>
      <dgm:t>
        <a:bodyPr/>
        <a:lstStyle/>
        <a:p>
          <a:r>
            <a:rPr lang="en-US"/>
            <a:t>Though not well investigated, but network partitioning also has different degrees</a:t>
          </a:r>
        </a:p>
      </dgm:t>
    </dgm:pt>
    <dgm:pt modelId="{DE64AF93-6384-4F7C-9D82-F4A5C3F53483}" type="parTrans" cxnId="{B2DD718F-58E7-4F5F-992D-EC0150022FFF}">
      <dgm:prSet/>
      <dgm:spPr/>
      <dgm:t>
        <a:bodyPr/>
        <a:lstStyle/>
        <a:p>
          <a:endParaRPr lang="en-US"/>
        </a:p>
      </dgm:t>
    </dgm:pt>
    <dgm:pt modelId="{D27E6265-719F-4E32-A287-861A2D34042B}" type="sibTrans" cxnId="{B2DD718F-58E7-4F5F-992D-EC0150022FFF}">
      <dgm:prSet/>
      <dgm:spPr/>
      <dgm:t>
        <a:bodyPr/>
        <a:lstStyle/>
        <a:p>
          <a:endParaRPr lang="en-US"/>
        </a:p>
      </dgm:t>
    </dgm:pt>
    <dgm:pt modelId="{2E381E8B-C80F-8547-A445-60427E0945C4}" type="pres">
      <dgm:prSet presAssocID="{E4E452F2-0F96-42DC-9061-85103867C6A1}" presName="vert0" presStyleCnt="0">
        <dgm:presLayoutVars>
          <dgm:dir/>
          <dgm:animOne val="branch"/>
          <dgm:animLvl val="lvl"/>
        </dgm:presLayoutVars>
      </dgm:prSet>
      <dgm:spPr/>
    </dgm:pt>
    <dgm:pt modelId="{BB3CDDF3-297F-FF4E-8518-23696943E3E6}" type="pres">
      <dgm:prSet presAssocID="{9568255B-E702-4F90-9C71-2DAE9F07A50E}" presName="thickLine" presStyleLbl="alignNode1" presStyleIdx="0" presStyleCnt="4"/>
      <dgm:spPr/>
    </dgm:pt>
    <dgm:pt modelId="{05F21BB3-77C6-C948-8F6E-74FAAAF57E0A}" type="pres">
      <dgm:prSet presAssocID="{9568255B-E702-4F90-9C71-2DAE9F07A50E}" presName="horz1" presStyleCnt="0"/>
      <dgm:spPr/>
    </dgm:pt>
    <dgm:pt modelId="{FE773561-F57B-7940-A679-08801731BBD2}" type="pres">
      <dgm:prSet presAssocID="{9568255B-E702-4F90-9C71-2DAE9F07A50E}" presName="tx1" presStyleLbl="revTx" presStyleIdx="0" presStyleCnt="4"/>
      <dgm:spPr/>
    </dgm:pt>
    <dgm:pt modelId="{00A1FB06-A478-D946-84DB-9D7D735FA791}" type="pres">
      <dgm:prSet presAssocID="{9568255B-E702-4F90-9C71-2DAE9F07A50E}" presName="vert1" presStyleCnt="0"/>
      <dgm:spPr/>
    </dgm:pt>
    <dgm:pt modelId="{6A1D3943-DEAC-8E42-904D-3EF61EBF61D4}" type="pres">
      <dgm:prSet presAssocID="{6FEC69F1-04C6-410A-83F3-FAF9EFD26256}" presName="thickLine" presStyleLbl="alignNode1" presStyleIdx="1" presStyleCnt="4"/>
      <dgm:spPr/>
    </dgm:pt>
    <dgm:pt modelId="{684B28E8-296A-7F4E-AE08-C95EDA077C2A}" type="pres">
      <dgm:prSet presAssocID="{6FEC69F1-04C6-410A-83F3-FAF9EFD26256}" presName="horz1" presStyleCnt="0"/>
      <dgm:spPr/>
    </dgm:pt>
    <dgm:pt modelId="{C044700E-BCA3-C847-8AB4-D7CD46563650}" type="pres">
      <dgm:prSet presAssocID="{6FEC69F1-04C6-410A-83F3-FAF9EFD26256}" presName="tx1" presStyleLbl="revTx" presStyleIdx="1" presStyleCnt="4"/>
      <dgm:spPr/>
    </dgm:pt>
    <dgm:pt modelId="{EC73E447-4EAA-B741-9F31-48544429B7A0}" type="pres">
      <dgm:prSet presAssocID="{6FEC69F1-04C6-410A-83F3-FAF9EFD26256}" presName="vert1" presStyleCnt="0"/>
      <dgm:spPr/>
    </dgm:pt>
    <dgm:pt modelId="{F8058058-F1C0-BC41-A022-D7364759B453}" type="pres">
      <dgm:prSet presAssocID="{447FC0F8-C0DD-4F47-AD78-3A4FC7C447EC}" presName="thickLine" presStyleLbl="alignNode1" presStyleIdx="2" presStyleCnt="4"/>
      <dgm:spPr/>
    </dgm:pt>
    <dgm:pt modelId="{6D76DE85-BF58-7F4D-8684-A76A787C180C}" type="pres">
      <dgm:prSet presAssocID="{447FC0F8-C0DD-4F47-AD78-3A4FC7C447EC}" presName="horz1" presStyleCnt="0"/>
      <dgm:spPr/>
    </dgm:pt>
    <dgm:pt modelId="{ADA6D37E-3FC4-3042-9D9F-415F857C631C}" type="pres">
      <dgm:prSet presAssocID="{447FC0F8-C0DD-4F47-AD78-3A4FC7C447EC}" presName="tx1" presStyleLbl="revTx" presStyleIdx="2" presStyleCnt="4"/>
      <dgm:spPr/>
    </dgm:pt>
    <dgm:pt modelId="{0AE12F00-8B08-FD4E-9FC1-F15258E847E0}" type="pres">
      <dgm:prSet presAssocID="{447FC0F8-C0DD-4F47-AD78-3A4FC7C447EC}" presName="vert1" presStyleCnt="0"/>
      <dgm:spPr/>
    </dgm:pt>
    <dgm:pt modelId="{BBFF4F3D-B3F9-BB4A-B739-E33C72A8C1FD}" type="pres">
      <dgm:prSet presAssocID="{E2031CB8-4D38-4E3D-8D5A-3B3E83B6D752}" presName="thickLine" presStyleLbl="alignNode1" presStyleIdx="3" presStyleCnt="4"/>
      <dgm:spPr/>
    </dgm:pt>
    <dgm:pt modelId="{1F384932-940A-9345-A895-38599274D39A}" type="pres">
      <dgm:prSet presAssocID="{E2031CB8-4D38-4E3D-8D5A-3B3E83B6D752}" presName="horz1" presStyleCnt="0"/>
      <dgm:spPr/>
    </dgm:pt>
    <dgm:pt modelId="{1B8AD50C-703D-924E-9262-4C8E2D853ED6}" type="pres">
      <dgm:prSet presAssocID="{E2031CB8-4D38-4E3D-8D5A-3B3E83B6D752}" presName="tx1" presStyleLbl="revTx" presStyleIdx="3" presStyleCnt="4"/>
      <dgm:spPr/>
    </dgm:pt>
    <dgm:pt modelId="{6C484FE9-9440-784D-B1A9-5E506CD6AA37}" type="pres">
      <dgm:prSet presAssocID="{E2031CB8-4D38-4E3D-8D5A-3B3E83B6D752}" presName="vert1" presStyleCnt="0"/>
      <dgm:spPr/>
    </dgm:pt>
  </dgm:ptLst>
  <dgm:cxnLst>
    <dgm:cxn modelId="{2CEF2815-8AEA-4517-8EDD-7067EA9EA603}" srcId="{E4E452F2-0F96-42DC-9061-85103867C6A1}" destId="{9568255B-E702-4F90-9C71-2DAE9F07A50E}" srcOrd="0" destOrd="0" parTransId="{23EF9D8C-DFC3-4E1B-91F3-6A5C20BE7903}" sibTransId="{74C6FDC5-8405-4D89-8FB0-55943C701E34}"/>
    <dgm:cxn modelId="{838CFA29-A520-4662-8261-A3D9A6508FAF}" srcId="{E4E452F2-0F96-42DC-9061-85103867C6A1}" destId="{447FC0F8-C0DD-4F47-AD78-3A4FC7C447EC}" srcOrd="2" destOrd="0" parTransId="{DF1DC113-EF8B-42F4-A3C1-AD0F974A84A9}" sibTransId="{AC5DA9B9-1AEF-4EB2-879C-581DDD2D5CAF}"/>
    <dgm:cxn modelId="{86B9AB50-F894-FC46-8AFA-E38DA44B78F5}" type="presOf" srcId="{E4E452F2-0F96-42DC-9061-85103867C6A1}" destId="{2E381E8B-C80F-8547-A445-60427E0945C4}" srcOrd="0" destOrd="0" presId="urn:microsoft.com/office/officeart/2008/layout/LinedList"/>
    <dgm:cxn modelId="{E36E5461-D2E4-2843-A8E6-19CFFC861BC0}" type="presOf" srcId="{E2031CB8-4D38-4E3D-8D5A-3B3E83B6D752}" destId="{1B8AD50C-703D-924E-9262-4C8E2D853ED6}" srcOrd="0" destOrd="0" presId="urn:microsoft.com/office/officeart/2008/layout/LinedList"/>
    <dgm:cxn modelId="{61641989-B8C2-A94E-A097-C63886120B15}" type="presOf" srcId="{6FEC69F1-04C6-410A-83F3-FAF9EFD26256}" destId="{C044700E-BCA3-C847-8AB4-D7CD46563650}" srcOrd="0" destOrd="0" presId="urn:microsoft.com/office/officeart/2008/layout/LinedList"/>
    <dgm:cxn modelId="{B2DD718F-58E7-4F5F-992D-EC0150022FFF}" srcId="{E4E452F2-0F96-42DC-9061-85103867C6A1}" destId="{E2031CB8-4D38-4E3D-8D5A-3B3E83B6D752}" srcOrd="3" destOrd="0" parTransId="{DE64AF93-6384-4F7C-9D82-F4A5C3F53483}" sibTransId="{D27E6265-719F-4E32-A287-861A2D34042B}"/>
    <dgm:cxn modelId="{1F9E489F-A1D5-4401-997D-1409AEF2E7AB}" srcId="{E4E452F2-0F96-42DC-9061-85103867C6A1}" destId="{6FEC69F1-04C6-410A-83F3-FAF9EFD26256}" srcOrd="1" destOrd="0" parTransId="{935C6E16-8335-47DC-8934-3E8C9E85F4DE}" sibTransId="{048F9924-C0E5-4492-8D3C-3FA525A4A5D1}"/>
    <dgm:cxn modelId="{AB84CF9F-F3B0-CA4B-B655-50182A336B1F}" type="presOf" srcId="{447FC0F8-C0DD-4F47-AD78-3A4FC7C447EC}" destId="{ADA6D37E-3FC4-3042-9D9F-415F857C631C}" srcOrd="0" destOrd="0" presId="urn:microsoft.com/office/officeart/2008/layout/LinedList"/>
    <dgm:cxn modelId="{5894B5D7-5B26-A144-BEEB-CA08732854CC}" type="presOf" srcId="{9568255B-E702-4F90-9C71-2DAE9F07A50E}" destId="{FE773561-F57B-7940-A679-08801731BBD2}" srcOrd="0" destOrd="0" presId="urn:microsoft.com/office/officeart/2008/layout/LinedList"/>
    <dgm:cxn modelId="{3654396A-A59C-E54B-8C33-7DE52D5CB091}" type="presParOf" srcId="{2E381E8B-C80F-8547-A445-60427E0945C4}" destId="{BB3CDDF3-297F-FF4E-8518-23696943E3E6}" srcOrd="0" destOrd="0" presId="urn:microsoft.com/office/officeart/2008/layout/LinedList"/>
    <dgm:cxn modelId="{634A2588-F629-EF43-BC7B-62410FAB8B6F}" type="presParOf" srcId="{2E381E8B-C80F-8547-A445-60427E0945C4}" destId="{05F21BB3-77C6-C948-8F6E-74FAAAF57E0A}" srcOrd="1" destOrd="0" presId="urn:microsoft.com/office/officeart/2008/layout/LinedList"/>
    <dgm:cxn modelId="{B4EAEB81-5853-B547-B5BF-D0A07E0FD926}" type="presParOf" srcId="{05F21BB3-77C6-C948-8F6E-74FAAAF57E0A}" destId="{FE773561-F57B-7940-A679-08801731BBD2}" srcOrd="0" destOrd="0" presId="urn:microsoft.com/office/officeart/2008/layout/LinedList"/>
    <dgm:cxn modelId="{477EDF3B-2774-A947-96AD-C89505AD42A7}" type="presParOf" srcId="{05F21BB3-77C6-C948-8F6E-74FAAAF57E0A}" destId="{00A1FB06-A478-D946-84DB-9D7D735FA791}" srcOrd="1" destOrd="0" presId="urn:microsoft.com/office/officeart/2008/layout/LinedList"/>
    <dgm:cxn modelId="{39562A1C-DB70-654D-9830-A9779F18AAA8}" type="presParOf" srcId="{2E381E8B-C80F-8547-A445-60427E0945C4}" destId="{6A1D3943-DEAC-8E42-904D-3EF61EBF61D4}" srcOrd="2" destOrd="0" presId="urn:microsoft.com/office/officeart/2008/layout/LinedList"/>
    <dgm:cxn modelId="{9D4B1A57-3AF4-6D48-ADAA-44484F04FBC0}" type="presParOf" srcId="{2E381E8B-C80F-8547-A445-60427E0945C4}" destId="{684B28E8-296A-7F4E-AE08-C95EDA077C2A}" srcOrd="3" destOrd="0" presId="urn:microsoft.com/office/officeart/2008/layout/LinedList"/>
    <dgm:cxn modelId="{42B7DE56-3BEF-C741-AFCF-66E3772BFC51}" type="presParOf" srcId="{684B28E8-296A-7F4E-AE08-C95EDA077C2A}" destId="{C044700E-BCA3-C847-8AB4-D7CD46563650}" srcOrd="0" destOrd="0" presId="urn:microsoft.com/office/officeart/2008/layout/LinedList"/>
    <dgm:cxn modelId="{D42E73AA-B00B-E545-B02B-E929E7439041}" type="presParOf" srcId="{684B28E8-296A-7F4E-AE08-C95EDA077C2A}" destId="{EC73E447-4EAA-B741-9F31-48544429B7A0}" srcOrd="1" destOrd="0" presId="urn:microsoft.com/office/officeart/2008/layout/LinedList"/>
    <dgm:cxn modelId="{D7A59FAF-4033-CB4C-8110-3F7252FFFF1D}" type="presParOf" srcId="{2E381E8B-C80F-8547-A445-60427E0945C4}" destId="{F8058058-F1C0-BC41-A022-D7364759B453}" srcOrd="4" destOrd="0" presId="urn:microsoft.com/office/officeart/2008/layout/LinedList"/>
    <dgm:cxn modelId="{402207E2-6586-5446-B496-7E4F3E7BE589}" type="presParOf" srcId="{2E381E8B-C80F-8547-A445-60427E0945C4}" destId="{6D76DE85-BF58-7F4D-8684-A76A787C180C}" srcOrd="5" destOrd="0" presId="urn:microsoft.com/office/officeart/2008/layout/LinedList"/>
    <dgm:cxn modelId="{EB14D694-4A27-F34E-9AD1-09C42B17B7FB}" type="presParOf" srcId="{6D76DE85-BF58-7F4D-8684-A76A787C180C}" destId="{ADA6D37E-3FC4-3042-9D9F-415F857C631C}" srcOrd="0" destOrd="0" presId="urn:microsoft.com/office/officeart/2008/layout/LinedList"/>
    <dgm:cxn modelId="{63D20238-88F5-9541-B940-EB97C5A57985}" type="presParOf" srcId="{6D76DE85-BF58-7F4D-8684-A76A787C180C}" destId="{0AE12F00-8B08-FD4E-9FC1-F15258E847E0}" srcOrd="1" destOrd="0" presId="urn:microsoft.com/office/officeart/2008/layout/LinedList"/>
    <dgm:cxn modelId="{B83519AA-C3DD-F643-894F-23B904E5F8DE}" type="presParOf" srcId="{2E381E8B-C80F-8547-A445-60427E0945C4}" destId="{BBFF4F3D-B3F9-BB4A-B739-E33C72A8C1FD}" srcOrd="6" destOrd="0" presId="urn:microsoft.com/office/officeart/2008/layout/LinedList"/>
    <dgm:cxn modelId="{4D9E5AD3-9FE0-7C4A-907D-08149F3EA4DC}" type="presParOf" srcId="{2E381E8B-C80F-8547-A445-60427E0945C4}" destId="{1F384932-940A-9345-A895-38599274D39A}" srcOrd="7" destOrd="0" presId="urn:microsoft.com/office/officeart/2008/layout/LinedList"/>
    <dgm:cxn modelId="{F8110FBF-0C39-8D43-82FB-C08265BF395B}" type="presParOf" srcId="{1F384932-940A-9345-A895-38599274D39A}" destId="{1B8AD50C-703D-924E-9262-4C8E2D853ED6}" srcOrd="0" destOrd="0" presId="urn:microsoft.com/office/officeart/2008/layout/LinedList"/>
    <dgm:cxn modelId="{29FF493C-59CC-3A48-8AB4-B79CFC8AE88F}" type="presParOf" srcId="{1F384932-940A-9345-A895-38599274D39A}" destId="{6C484FE9-9440-784D-B1A9-5E506CD6AA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31AAD8-0719-5E45-A7C8-37E9FB3973D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669780-182F-E148-AAB4-C67B04FEB986}">
      <dgm:prSet phldrT="[Text]"/>
      <dgm:spPr/>
      <dgm:t>
        <a:bodyPr/>
        <a:lstStyle/>
        <a:p>
          <a:pPr algn="ctr"/>
          <a:r>
            <a:rPr lang="en-US" dirty="0"/>
            <a:t>Decrease availability by cancelling the operation</a:t>
          </a:r>
        </a:p>
      </dgm:t>
    </dgm:pt>
    <dgm:pt modelId="{4498EEC1-5DEC-D340-9DB5-2AA5CB302E8F}" type="parTrans" cxnId="{A9F8D427-2AE8-B448-82E1-D0F41344E227}">
      <dgm:prSet/>
      <dgm:spPr/>
      <dgm:t>
        <a:bodyPr/>
        <a:lstStyle/>
        <a:p>
          <a:endParaRPr lang="en-US"/>
        </a:p>
      </dgm:t>
    </dgm:pt>
    <dgm:pt modelId="{82B0DC45-8FAD-9649-8ADA-9BB652C0F914}" type="sibTrans" cxnId="{A9F8D427-2AE8-B448-82E1-D0F41344E227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4DD5C68-6C15-0B46-A591-99A4BC3E43D8}">
      <dgm:prSet phldrT="[Text]"/>
      <dgm:spPr/>
      <dgm:t>
        <a:bodyPr/>
        <a:lstStyle/>
        <a:p>
          <a:pPr algn="ctr"/>
          <a:r>
            <a:rPr lang="en-US" dirty="0"/>
            <a:t>Risk inconsistency and proceed with the operation</a:t>
          </a:r>
        </a:p>
      </dgm:t>
    </dgm:pt>
    <dgm:pt modelId="{B2A0AD1B-050F-F246-B4B9-7F5400AEAAAE}" type="parTrans" cxnId="{05AAB994-2AAA-1B49-AF45-6C1116116650}">
      <dgm:prSet/>
      <dgm:spPr/>
      <dgm:t>
        <a:bodyPr/>
        <a:lstStyle/>
        <a:p>
          <a:endParaRPr lang="en-US"/>
        </a:p>
      </dgm:t>
    </dgm:pt>
    <dgm:pt modelId="{448900B2-182D-E444-A66D-D24D0C8ECBFB}" type="sibTrans" cxnId="{05AAB994-2AAA-1B49-AF45-6C1116116650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F1856B6D-7804-7045-A5A6-8A82334E8D1A}" type="pres">
      <dgm:prSet presAssocID="{D331AAD8-0719-5E45-A7C8-37E9FB3973D9}" presName="Name0" presStyleCnt="0">
        <dgm:presLayoutVars>
          <dgm:animLvl val="lvl"/>
          <dgm:resizeHandles val="exact"/>
        </dgm:presLayoutVars>
      </dgm:prSet>
      <dgm:spPr/>
    </dgm:pt>
    <dgm:pt modelId="{DC77FD5D-2318-EE4C-9979-461CB8410595}" type="pres">
      <dgm:prSet presAssocID="{68669780-182F-E148-AAB4-C67B04FEB986}" presName="compositeNode" presStyleCnt="0">
        <dgm:presLayoutVars>
          <dgm:bulletEnabled val="1"/>
        </dgm:presLayoutVars>
      </dgm:prSet>
      <dgm:spPr/>
    </dgm:pt>
    <dgm:pt modelId="{48318747-8667-7F42-A8DD-C5360CF3ABD6}" type="pres">
      <dgm:prSet presAssocID="{68669780-182F-E148-AAB4-C67B04FEB986}" presName="bgRect" presStyleLbl="bgAccFollowNode1" presStyleIdx="0" presStyleCnt="2"/>
      <dgm:spPr/>
    </dgm:pt>
    <dgm:pt modelId="{A90C2E77-A61C-2049-B778-9131E32798E3}" type="pres">
      <dgm:prSet presAssocID="{82B0DC45-8FAD-9649-8ADA-9BB652C0F91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6AF5B19E-F927-7140-A588-293A0D8BE6AF}" type="pres">
      <dgm:prSet presAssocID="{68669780-182F-E148-AAB4-C67B04FEB986}" presName="bottomLine" presStyleLbl="alignNode1" presStyleIdx="1" presStyleCnt="4">
        <dgm:presLayoutVars/>
      </dgm:prSet>
      <dgm:spPr/>
    </dgm:pt>
    <dgm:pt modelId="{6DEB9F48-FF93-2A4F-B8B2-45EE95C68FF0}" type="pres">
      <dgm:prSet presAssocID="{68669780-182F-E148-AAB4-C67B04FEB986}" presName="nodeText" presStyleLbl="bgAccFollowNode1" presStyleIdx="0" presStyleCnt="2">
        <dgm:presLayoutVars>
          <dgm:bulletEnabled val="1"/>
        </dgm:presLayoutVars>
      </dgm:prSet>
      <dgm:spPr/>
    </dgm:pt>
    <dgm:pt modelId="{03BFC6BB-CA30-A04C-B27F-113C3ED5BE54}" type="pres">
      <dgm:prSet presAssocID="{82B0DC45-8FAD-9649-8ADA-9BB652C0F914}" presName="sibTrans" presStyleCnt="0"/>
      <dgm:spPr/>
    </dgm:pt>
    <dgm:pt modelId="{35831AD5-92FD-7B4C-9934-3E96A73FF852}" type="pres">
      <dgm:prSet presAssocID="{A4DD5C68-6C15-0B46-A591-99A4BC3E43D8}" presName="compositeNode" presStyleCnt="0">
        <dgm:presLayoutVars>
          <dgm:bulletEnabled val="1"/>
        </dgm:presLayoutVars>
      </dgm:prSet>
      <dgm:spPr/>
    </dgm:pt>
    <dgm:pt modelId="{F7661091-8157-9349-B911-62659E117103}" type="pres">
      <dgm:prSet presAssocID="{A4DD5C68-6C15-0B46-A591-99A4BC3E43D8}" presName="bgRect" presStyleLbl="bgAccFollowNode1" presStyleIdx="1" presStyleCnt="2"/>
      <dgm:spPr/>
    </dgm:pt>
    <dgm:pt modelId="{6FF76CFF-0EFB-0C44-A595-6FBB4F613010}" type="pres">
      <dgm:prSet presAssocID="{448900B2-182D-E444-A66D-D24D0C8ECBF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9C324083-BA0F-CB4A-8962-FBEC8C28EB32}" type="pres">
      <dgm:prSet presAssocID="{A4DD5C68-6C15-0B46-A591-99A4BC3E43D8}" presName="bottomLine" presStyleLbl="alignNode1" presStyleIdx="3" presStyleCnt="4">
        <dgm:presLayoutVars/>
      </dgm:prSet>
      <dgm:spPr/>
    </dgm:pt>
    <dgm:pt modelId="{8E7048C8-043C-B249-9976-35D0C4597755}" type="pres">
      <dgm:prSet presAssocID="{A4DD5C68-6C15-0B46-A591-99A4BC3E43D8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A9F8D427-2AE8-B448-82E1-D0F41344E227}" srcId="{D331AAD8-0719-5E45-A7C8-37E9FB3973D9}" destId="{68669780-182F-E148-AAB4-C67B04FEB986}" srcOrd="0" destOrd="0" parTransId="{4498EEC1-5DEC-D340-9DB5-2AA5CB302E8F}" sibTransId="{82B0DC45-8FAD-9649-8ADA-9BB652C0F914}"/>
    <dgm:cxn modelId="{BFBCF248-7F6A-0945-9075-0F4ED93DD896}" type="presOf" srcId="{68669780-182F-E148-AAB4-C67B04FEB986}" destId="{6DEB9F48-FF93-2A4F-B8B2-45EE95C68FF0}" srcOrd="1" destOrd="0" presId="urn:microsoft.com/office/officeart/2016/7/layout/BasicLinearProcessNumbered"/>
    <dgm:cxn modelId="{DA956A56-BA28-ED41-B82A-090D4C15495A}" type="presOf" srcId="{448900B2-182D-E444-A66D-D24D0C8ECBFB}" destId="{6FF76CFF-0EFB-0C44-A595-6FBB4F613010}" srcOrd="0" destOrd="0" presId="urn:microsoft.com/office/officeart/2016/7/layout/BasicLinearProcessNumbered"/>
    <dgm:cxn modelId="{83E0967C-04AC-0348-9919-27E49474C0B6}" type="presOf" srcId="{A4DD5C68-6C15-0B46-A591-99A4BC3E43D8}" destId="{8E7048C8-043C-B249-9976-35D0C4597755}" srcOrd="1" destOrd="0" presId="urn:microsoft.com/office/officeart/2016/7/layout/BasicLinearProcessNumbered"/>
    <dgm:cxn modelId="{EBD42282-C145-9C49-901D-4D1C0187D8FA}" type="presOf" srcId="{A4DD5C68-6C15-0B46-A591-99A4BC3E43D8}" destId="{F7661091-8157-9349-B911-62659E117103}" srcOrd="0" destOrd="0" presId="urn:microsoft.com/office/officeart/2016/7/layout/BasicLinearProcessNumbered"/>
    <dgm:cxn modelId="{05AAB994-2AAA-1B49-AF45-6C1116116650}" srcId="{D331AAD8-0719-5E45-A7C8-37E9FB3973D9}" destId="{A4DD5C68-6C15-0B46-A591-99A4BC3E43D8}" srcOrd="1" destOrd="0" parTransId="{B2A0AD1B-050F-F246-B4B9-7F5400AEAAAE}" sibTransId="{448900B2-182D-E444-A66D-D24D0C8ECBFB}"/>
    <dgm:cxn modelId="{A2C749B8-3B3D-C346-8558-F4B521838012}" type="presOf" srcId="{68669780-182F-E148-AAB4-C67B04FEB986}" destId="{48318747-8667-7F42-A8DD-C5360CF3ABD6}" srcOrd="0" destOrd="0" presId="urn:microsoft.com/office/officeart/2016/7/layout/BasicLinearProcessNumbered"/>
    <dgm:cxn modelId="{7EE084C3-19F6-C348-AC34-C3A4484399D3}" type="presOf" srcId="{D331AAD8-0719-5E45-A7C8-37E9FB3973D9}" destId="{F1856B6D-7804-7045-A5A6-8A82334E8D1A}" srcOrd="0" destOrd="0" presId="urn:microsoft.com/office/officeart/2016/7/layout/BasicLinearProcessNumbered"/>
    <dgm:cxn modelId="{206176C7-D692-CE44-80EB-D702CBA03083}" type="presOf" srcId="{82B0DC45-8FAD-9649-8ADA-9BB652C0F914}" destId="{A90C2E77-A61C-2049-B778-9131E32798E3}" srcOrd="0" destOrd="0" presId="urn:microsoft.com/office/officeart/2016/7/layout/BasicLinearProcessNumbered"/>
    <dgm:cxn modelId="{1E5221F2-4019-8241-A628-9DDC8CB52252}" type="presParOf" srcId="{F1856B6D-7804-7045-A5A6-8A82334E8D1A}" destId="{DC77FD5D-2318-EE4C-9979-461CB8410595}" srcOrd="0" destOrd="0" presId="urn:microsoft.com/office/officeart/2016/7/layout/BasicLinearProcessNumbered"/>
    <dgm:cxn modelId="{5437CBA4-DB1A-B34B-A888-0FFE6C5921C1}" type="presParOf" srcId="{DC77FD5D-2318-EE4C-9979-461CB8410595}" destId="{48318747-8667-7F42-A8DD-C5360CF3ABD6}" srcOrd="0" destOrd="0" presId="urn:microsoft.com/office/officeart/2016/7/layout/BasicLinearProcessNumbered"/>
    <dgm:cxn modelId="{81708438-F208-7D47-94FA-9C00A8683E05}" type="presParOf" srcId="{DC77FD5D-2318-EE4C-9979-461CB8410595}" destId="{A90C2E77-A61C-2049-B778-9131E32798E3}" srcOrd="1" destOrd="0" presId="urn:microsoft.com/office/officeart/2016/7/layout/BasicLinearProcessNumbered"/>
    <dgm:cxn modelId="{B69DCF73-BF60-7D49-9810-4FC93DA7BE2F}" type="presParOf" srcId="{DC77FD5D-2318-EE4C-9979-461CB8410595}" destId="{6AF5B19E-F927-7140-A588-293A0D8BE6AF}" srcOrd="2" destOrd="0" presId="urn:microsoft.com/office/officeart/2016/7/layout/BasicLinearProcessNumbered"/>
    <dgm:cxn modelId="{EF61A674-B487-D74D-83CD-834A7CF96A36}" type="presParOf" srcId="{DC77FD5D-2318-EE4C-9979-461CB8410595}" destId="{6DEB9F48-FF93-2A4F-B8B2-45EE95C68FF0}" srcOrd="3" destOrd="0" presId="urn:microsoft.com/office/officeart/2016/7/layout/BasicLinearProcessNumbered"/>
    <dgm:cxn modelId="{7A85E454-A6B7-D142-A25C-1BBCEF39C872}" type="presParOf" srcId="{F1856B6D-7804-7045-A5A6-8A82334E8D1A}" destId="{03BFC6BB-CA30-A04C-B27F-113C3ED5BE54}" srcOrd="1" destOrd="0" presId="urn:microsoft.com/office/officeart/2016/7/layout/BasicLinearProcessNumbered"/>
    <dgm:cxn modelId="{EB9532A6-9D92-CD44-9F62-460DD5BBFF09}" type="presParOf" srcId="{F1856B6D-7804-7045-A5A6-8A82334E8D1A}" destId="{35831AD5-92FD-7B4C-9934-3E96A73FF852}" srcOrd="2" destOrd="0" presId="urn:microsoft.com/office/officeart/2016/7/layout/BasicLinearProcessNumbered"/>
    <dgm:cxn modelId="{4025AA5E-9849-5D40-9F48-1B19AE00066D}" type="presParOf" srcId="{35831AD5-92FD-7B4C-9934-3E96A73FF852}" destId="{F7661091-8157-9349-B911-62659E117103}" srcOrd="0" destOrd="0" presId="urn:microsoft.com/office/officeart/2016/7/layout/BasicLinearProcessNumbered"/>
    <dgm:cxn modelId="{354336A4-DDC4-6445-9C45-4F4834765CDD}" type="presParOf" srcId="{35831AD5-92FD-7B4C-9934-3E96A73FF852}" destId="{6FF76CFF-0EFB-0C44-A595-6FBB4F613010}" srcOrd="1" destOrd="0" presId="urn:microsoft.com/office/officeart/2016/7/layout/BasicLinearProcessNumbered"/>
    <dgm:cxn modelId="{359609D3-8737-434F-9D29-28C8025B1376}" type="presParOf" srcId="{35831AD5-92FD-7B4C-9934-3E96A73FF852}" destId="{9C324083-BA0F-CB4A-8962-FBEC8C28EB32}" srcOrd="2" destOrd="0" presId="urn:microsoft.com/office/officeart/2016/7/layout/BasicLinearProcessNumbered"/>
    <dgm:cxn modelId="{61F20E1F-B9AF-6548-93E0-42585B1E8C1F}" type="presParOf" srcId="{35831AD5-92FD-7B4C-9934-3E96A73FF852}" destId="{8E7048C8-043C-B249-9976-35D0C459775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31AAD8-0719-5E45-A7C8-37E9FB3973D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669780-182F-E148-AAB4-C67B04FEB986}">
      <dgm:prSet phldrT="[Text]"/>
      <dgm:spPr/>
      <dgm:t>
        <a:bodyPr/>
        <a:lstStyle/>
        <a:p>
          <a:pPr algn="ctr"/>
          <a:r>
            <a:rPr lang="en-US" dirty="0"/>
            <a:t>The state on both sides of the partition must be made consistent </a:t>
          </a:r>
        </a:p>
      </dgm:t>
    </dgm:pt>
    <dgm:pt modelId="{4498EEC1-5DEC-D340-9DB5-2AA5CB302E8F}" type="parTrans" cxnId="{A9F8D427-2AE8-B448-82E1-D0F41344E227}">
      <dgm:prSet/>
      <dgm:spPr/>
      <dgm:t>
        <a:bodyPr/>
        <a:lstStyle/>
        <a:p>
          <a:endParaRPr lang="en-US"/>
        </a:p>
      </dgm:t>
    </dgm:pt>
    <dgm:pt modelId="{82B0DC45-8FAD-9649-8ADA-9BB652C0F914}" type="sibTrans" cxnId="{A9F8D427-2AE8-B448-82E1-D0F41344E22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4DD5C68-6C15-0B46-A591-99A4BC3E43D8}">
      <dgm:prSet phldrT="[Text]"/>
      <dgm:spPr/>
      <dgm:t>
        <a:bodyPr/>
        <a:lstStyle/>
        <a:p>
          <a:pPr algn="ctr"/>
          <a:r>
            <a:rPr lang="en-US" dirty="0"/>
            <a:t>Undo any mistakes</a:t>
          </a:r>
        </a:p>
      </dgm:t>
    </dgm:pt>
    <dgm:pt modelId="{B2A0AD1B-050F-F246-B4B9-7F5400AEAAAE}" type="parTrans" cxnId="{05AAB994-2AAA-1B49-AF45-6C1116116650}">
      <dgm:prSet/>
      <dgm:spPr/>
      <dgm:t>
        <a:bodyPr/>
        <a:lstStyle/>
        <a:p>
          <a:endParaRPr lang="en-US"/>
        </a:p>
      </dgm:t>
    </dgm:pt>
    <dgm:pt modelId="{448900B2-182D-E444-A66D-D24D0C8ECBFB}" type="sibTrans" cxnId="{05AAB994-2AAA-1B49-AF45-6C111611665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856B6D-7804-7045-A5A6-8A82334E8D1A}" type="pres">
      <dgm:prSet presAssocID="{D331AAD8-0719-5E45-A7C8-37E9FB3973D9}" presName="Name0" presStyleCnt="0">
        <dgm:presLayoutVars>
          <dgm:animLvl val="lvl"/>
          <dgm:resizeHandles val="exact"/>
        </dgm:presLayoutVars>
      </dgm:prSet>
      <dgm:spPr/>
    </dgm:pt>
    <dgm:pt modelId="{DC77FD5D-2318-EE4C-9979-461CB8410595}" type="pres">
      <dgm:prSet presAssocID="{68669780-182F-E148-AAB4-C67B04FEB986}" presName="compositeNode" presStyleCnt="0">
        <dgm:presLayoutVars>
          <dgm:bulletEnabled val="1"/>
        </dgm:presLayoutVars>
      </dgm:prSet>
      <dgm:spPr/>
    </dgm:pt>
    <dgm:pt modelId="{48318747-8667-7F42-A8DD-C5360CF3ABD6}" type="pres">
      <dgm:prSet presAssocID="{68669780-182F-E148-AAB4-C67B04FEB986}" presName="bgRect" presStyleLbl="bgAccFollowNode1" presStyleIdx="0" presStyleCnt="2"/>
      <dgm:spPr/>
    </dgm:pt>
    <dgm:pt modelId="{A90C2E77-A61C-2049-B778-9131E32798E3}" type="pres">
      <dgm:prSet presAssocID="{82B0DC45-8FAD-9649-8ADA-9BB652C0F91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6AF5B19E-F927-7140-A588-293A0D8BE6AF}" type="pres">
      <dgm:prSet presAssocID="{68669780-182F-E148-AAB4-C67B04FEB986}" presName="bottomLine" presStyleLbl="alignNode1" presStyleIdx="1" presStyleCnt="4">
        <dgm:presLayoutVars/>
      </dgm:prSet>
      <dgm:spPr/>
    </dgm:pt>
    <dgm:pt modelId="{6DEB9F48-FF93-2A4F-B8B2-45EE95C68FF0}" type="pres">
      <dgm:prSet presAssocID="{68669780-182F-E148-AAB4-C67B04FEB986}" presName="nodeText" presStyleLbl="bgAccFollowNode1" presStyleIdx="0" presStyleCnt="2">
        <dgm:presLayoutVars>
          <dgm:bulletEnabled val="1"/>
        </dgm:presLayoutVars>
      </dgm:prSet>
      <dgm:spPr/>
    </dgm:pt>
    <dgm:pt modelId="{03BFC6BB-CA30-A04C-B27F-113C3ED5BE54}" type="pres">
      <dgm:prSet presAssocID="{82B0DC45-8FAD-9649-8ADA-9BB652C0F914}" presName="sibTrans" presStyleCnt="0"/>
      <dgm:spPr/>
    </dgm:pt>
    <dgm:pt modelId="{35831AD5-92FD-7B4C-9934-3E96A73FF852}" type="pres">
      <dgm:prSet presAssocID="{A4DD5C68-6C15-0B46-A591-99A4BC3E43D8}" presName="compositeNode" presStyleCnt="0">
        <dgm:presLayoutVars>
          <dgm:bulletEnabled val="1"/>
        </dgm:presLayoutVars>
      </dgm:prSet>
      <dgm:spPr/>
    </dgm:pt>
    <dgm:pt modelId="{F7661091-8157-9349-B911-62659E117103}" type="pres">
      <dgm:prSet presAssocID="{A4DD5C68-6C15-0B46-A591-99A4BC3E43D8}" presName="bgRect" presStyleLbl="bgAccFollowNode1" presStyleIdx="1" presStyleCnt="2" custLinFactNeighborX="386"/>
      <dgm:spPr/>
    </dgm:pt>
    <dgm:pt modelId="{6FF76CFF-0EFB-0C44-A595-6FBB4F613010}" type="pres">
      <dgm:prSet presAssocID="{448900B2-182D-E444-A66D-D24D0C8ECBF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9C324083-BA0F-CB4A-8962-FBEC8C28EB32}" type="pres">
      <dgm:prSet presAssocID="{A4DD5C68-6C15-0B46-A591-99A4BC3E43D8}" presName="bottomLine" presStyleLbl="alignNode1" presStyleIdx="3" presStyleCnt="4">
        <dgm:presLayoutVars/>
      </dgm:prSet>
      <dgm:spPr/>
    </dgm:pt>
    <dgm:pt modelId="{8E7048C8-043C-B249-9976-35D0C4597755}" type="pres">
      <dgm:prSet presAssocID="{A4DD5C68-6C15-0B46-A591-99A4BC3E43D8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A9F8D427-2AE8-B448-82E1-D0F41344E227}" srcId="{D331AAD8-0719-5E45-A7C8-37E9FB3973D9}" destId="{68669780-182F-E148-AAB4-C67B04FEB986}" srcOrd="0" destOrd="0" parTransId="{4498EEC1-5DEC-D340-9DB5-2AA5CB302E8F}" sibTransId="{82B0DC45-8FAD-9649-8ADA-9BB652C0F914}"/>
    <dgm:cxn modelId="{BFBCF248-7F6A-0945-9075-0F4ED93DD896}" type="presOf" srcId="{68669780-182F-E148-AAB4-C67B04FEB986}" destId="{6DEB9F48-FF93-2A4F-B8B2-45EE95C68FF0}" srcOrd="1" destOrd="0" presId="urn:microsoft.com/office/officeart/2016/7/layout/BasicLinearProcessNumbered"/>
    <dgm:cxn modelId="{DA956A56-BA28-ED41-B82A-090D4C15495A}" type="presOf" srcId="{448900B2-182D-E444-A66D-D24D0C8ECBFB}" destId="{6FF76CFF-0EFB-0C44-A595-6FBB4F613010}" srcOrd="0" destOrd="0" presId="urn:microsoft.com/office/officeart/2016/7/layout/BasicLinearProcessNumbered"/>
    <dgm:cxn modelId="{83E0967C-04AC-0348-9919-27E49474C0B6}" type="presOf" srcId="{A4DD5C68-6C15-0B46-A591-99A4BC3E43D8}" destId="{8E7048C8-043C-B249-9976-35D0C4597755}" srcOrd="1" destOrd="0" presId="urn:microsoft.com/office/officeart/2016/7/layout/BasicLinearProcessNumbered"/>
    <dgm:cxn modelId="{EBD42282-C145-9C49-901D-4D1C0187D8FA}" type="presOf" srcId="{A4DD5C68-6C15-0B46-A591-99A4BC3E43D8}" destId="{F7661091-8157-9349-B911-62659E117103}" srcOrd="0" destOrd="0" presId="urn:microsoft.com/office/officeart/2016/7/layout/BasicLinearProcessNumbered"/>
    <dgm:cxn modelId="{05AAB994-2AAA-1B49-AF45-6C1116116650}" srcId="{D331AAD8-0719-5E45-A7C8-37E9FB3973D9}" destId="{A4DD5C68-6C15-0B46-A591-99A4BC3E43D8}" srcOrd="1" destOrd="0" parTransId="{B2A0AD1B-050F-F246-B4B9-7F5400AEAAAE}" sibTransId="{448900B2-182D-E444-A66D-D24D0C8ECBFB}"/>
    <dgm:cxn modelId="{A2C749B8-3B3D-C346-8558-F4B521838012}" type="presOf" srcId="{68669780-182F-E148-AAB4-C67B04FEB986}" destId="{48318747-8667-7F42-A8DD-C5360CF3ABD6}" srcOrd="0" destOrd="0" presId="urn:microsoft.com/office/officeart/2016/7/layout/BasicLinearProcessNumbered"/>
    <dgm:cxn modelId="{7EE084C3-19F6-C348-AC34-C3A4484399D3}" type="presOf" srcId="{D331AAD8-0719-5E45-A7C8-37E9FB3973D9}" destId="{F1856B6D-7804-7045-A5A6-8A82334E8D1A}" srcOrd="0" destOrd="0" presId="urn:microsoft.com/office/officeart/2016/7/layout/BasicLinearProcessNumbered"/>
    <dgm:cxn modelId="{206176C7-D692-CE44-80EB-D702CBA03083}" type="presOf" srcId="{82B0DC45-8FAD-9649-8ADA-9BB652C0F914}" destId="{A90C2E77-A61C-2049-B778-9131E32798E3}" srcOrd="0" destOrd="0" presId="urn:microsoft.com/office/officeart/2016/7/layout/BasicLinearProcessNumbered"/>
    <dgm:cxn modelId="{1E5221F2-4019-8241-A628-9DDC8CB52252}" type="presParOf" srcId="{F1856B6D-7804-7045-A5A6-8A82334E8D1A}" destId="{DC77FD5D-2318-EE4C-9979-461CB8410595}" srcOrd="0" destOrd="0" presId="urn:microsoft.com/office/officeart/2016/7/layout/BasicLinearProcessNumbered"/>
    <dgm:cxn modelId="{5437CBA4-DB1A-B34B-A888-0FFE6C5921C1}" type="presParOf" srcId="{DC77FD5D-2318-EE4C-9979-461CB8410595}" destId="{48318747-8667-7F42-A8DD-C5360CF3ABD6}" srcOrd="0" destOrd="0" presId="urn:microsoft.com/office/officeart/2016/7/layout/BasicLinearProcessNumbered"/>
    <dgm:cxn modelId="{81708438-F208-7D47-94FA-9C00A8683E05}" type="presParOf" srcId="{DC77FD5D-2318-EE4C-9979-461CB8410595}" destId="{A90C2E77-A61C-2049-B778-9131E32798E3}" srcOrd="1" destOrd="0" presId="urn:microsoft.com/office/officeart/2016/7/layout/BasicLinearProcessNumbered"/>
    <dgm:cxn modelId="{B69DCF73-BF60-7D49-9810-4FC93DA7BE2F}" type="presParOf" srcId="{DC77FD5D-2318-EE4C-9979-461CB8410595}" destId="{6AF5B19E-F927-7140-A588-293A0D8BE6AF}" srcOrd="2" destOrd="0" presId="urn:microsoft.com/office/officeart/2016/7/layout/BasicLinearProcessNumbered"/>
    <dgm:cxn modelId="{EF61A674-B487-D74D-83CD-834A7CF96A36}" type="presParOf" srcId="{DC77FD5D-2318-EE4C-9979-461CB8410595}" destId="{6DEB9F48-FF93-2A4F-B8B2-45EE95C68FF0}" srcOrd="3" destOrd="0" presId="urn:microsoft.com/office/officeart/2016/7/layout/BasicLinearProcessNumbered"/>
    <dgm:cxn modelId="{7A85E454-A6B7-D142-A25C-1BBCEF39C872}" type="presParOf" srcId="{F1856B6D-7804-7045-A5A6-8A82334E8D1A}" destId="{03BFC6BB-CA30-A04C-B27F-113C3ED5BE54}" srcOrd="1" destOrd="0" presId="urn:microsoft.com/office/officeart/2016/7/layout/BasicLinearProcessNumbered"/>
    <dgm:cxn modelId="{EB9532A6-9D92-CD44-9F62-460DD5BBFF09}" type="presParOf" srcId="{F1856B6D-7804-7045-A5A6-8A82334E8D1A}" destId="{35831AD5-92FD-7B4C-9934-3E96A73FF852}" srcOrd="2" destOrd="0" presId="urn:microsoft.com/office/officeart/2016/7/layout/BasicLinearProcessNumbered"/>
    <dgm:cxn modelId="{4025AA5E-9849-5D40-9F48-1B19AE00066D}" type="presParOf" srcId="{35831AD5-92FD-7B4C-9934-3E96A73FF852}" destId="{F7661091-8157-9349-B911-62659E117103}" srcOrd="0" destOrd="0" presId="urn:microsoft.com/office/officeart/2016/7/layout/BasicLinearProcessNumbered"/>
    <dgm:cxn modelId="{354336A4-DDC4-6445-9C45-4F4834765CDD}" type="presParOf" srcId="{35831AD5-92FD-7B4C-9934-3E96A73FF852}" destId="{6FF76CFF-0EFB-0C44-A595-6FBB4F613010}" srcOrd="1" destOrd="0" presId="urn:microsoft.com/office/officeart/2016/7/layout/BasicLinearProcessNumbered"/>
    <dgm:cxn modelId="{359609D3-8737-434F-9D29-28C8025B1376}" type="presParOf" srcId="{35831AD5-92FD-7B4C-9934-3E96A73FF852}" destId="{9C324083-BA0F-CB4A-8962-FBEC8C28EB32}" srcOrd="2" destOrd="0" presId="urn:microsoft.com/office/officeart/2016/7/layout/BasicLinearProcessNumbered"/>
    <dgm:cxn modelId="{61F20E1F-B9AF-6548-93E0-42585B1E8C1F}" type="presParOf" srcId="{35831AD5-92FD-7B4C-9934-3E96A73FF852}" destId="{8E7048C8-043C-B249-9976-35D0C459775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31AAD8-0719-5E45-A7C8-37E9FB3973D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669780-182F-E148-AAB4-C67B04FEB986}">
      <dgm:prSet phldrT="[Text]"/>
      <dgm:spPr/>
      <dgm:t>
        <a:bodyPr/>
        <a:lstStyle/>
        <a:p>
          <a:pPr algn="ctr"/>
          <a:r>
            <a:rPr lang="en-CA" b="0" i="0" dirty="0"/>
            <a:t>Using CRDTs - commutative replicated data types</a:t>
          </a:r>
          <a:endParaRPr lang="en-US" dirty="0"/>
        </a:p>
      </dgm:t>
    </dgm:pt>
    <dgm:pt modelId="{4498EEC1-5DEC-D340-9DB5-2AA5CB302E8F}" type="parTrans" cxnId="{A9F8D427-2AE8-B448-82E1-D0F41344E227}">
      <dgm:prSet/>
      <dgm:spPr/>
      <dgm:t>
        <a:bodyPr/>
        <a:lstStyle/>
        <a:p>
          <a:endParaRPr lang="en-US"/>
        </a:p>
      </dgm:t>
    </dgm:pt>
    <dgm:pt modelId="{82B0DC45-8FAD-9649-8ADA-9BB652C0F914}" type="sibTrans" cxnId="{A9F8D427-2AE8-B448-82E1-D0F41344E22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4DD5C68-6C15-0B46-A591-99A4BC3E43D8}">
      <dgm:prSet phldrT="[Text]"/>
      <dgm:spPr/>
      <dgm:t>
        <a:bodyPr/>
        <a:lstStyle/>
        <a:p>
          <a:pPr algn="ctr"/>
          <a:r>
            <a:rPr lang="en-US" dirty="0"/>
            <a:t>Using compensating transactions</a:t>
          </a:r>
          <a:r>
            <a:rPr lang="en-US" baseline="0" dirty="0"/>
            <a:t> </a:t>
          </a:r>
          <a:endParaRPr lang="en-US" dirty="0"/>
        </a:p>
      </dgm:t>
    </dgm:pt>
    <dgm:pt modelId="{B2A0AD1B-050F-F246-B4B9-7F5400AEAAAE}" type="parTrans" cxnId="{05AAB994-2AAA-1B49-AF45-6C1116116650}">
      <dgm:prSet/>
      <dgm:spPr/>
      <dgm:t>
        <a:bodyPr/>
        <a:lstStyle/>
        <a:p>
          <a:endParaRPr lang="en-US"/>
        </a:p>
      </dgm:t>
    </dgm:pt>
    <dgm:pt modelId="{448900B2-182D-E444-A66D-D24D0C8ECBFB}" type="sibTrans" cxnId="{05AAB994-2AAA-1B49-AF45-6C111611665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856B6D-7804-7045-A5A6-8A82334E8D1A}" type="pres">
      <dgm:prSet presAssocID="{D331AAD8-0719-5E45-A7C8-37E9FB3973D9}" presName="Name0" presStyleCnt="0">
        <dgm:presLayoutVars>
          <dgm:animLvl val="lvl"/>
          <dgm:resizeHandles val="exact"/>
        </dgm:presLayoutVars>
      </dgm:prSet>
      <dgm:spPr/>
    </dgm:pt>
    <dgm:pt modelId="{DC77FD5D-2318-EE4C-9979-461CB8410595}" type="pres">
      <dgm:prSet presAssocID="{68669780-182F-E148-AAB4-C67B04FEB986}" presName="compositeNode" presStyleCnt="0">
        <dgm:presLayoutVars>
          <dgm:bulletEnabled val="1"/>
        </dgm:presLayoutVars>
      </dgm:prSet>
      <dgm:spPr/>
    </dgm:pt>
    <dgm:pt modelId="{48318747-8667-7F42-A8DD-C5360CF3ABD6}" type="pres">
      <dgm:prSet presAssocID="{68669780-182F-E148-AAB4-C67B04FEB986}" presName="bgRect" presStyleLbl="bgAccFollowNode1" presStyleIdx="0" presStyleCnt="2"/>
      <dgm:spPr/>
    </dgm:pt>
    <dgm:pt modelId="{A90C2E77-A61C-2049-B778-9131E32798E3}" type="pres">
      <dgm:prSet presAssocID="{82B0DC45-8FAD-9649-8ADA-9BB652C0F91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6AF5B19E-F927-7140-A588-293A0D8BE6AF}" type="pres">
      <dgm:prSet presAssocID="{68669780-182F-E148-AAB4-C67B04FEB986}" presName="bottomLine" presStyleLbl="alignNode1" presStyleIdx="1" presStyleCnt="4">
        <dgm:presLayoutVars/>
      </dgm:prSet>
      <dgm:spPr/>
    </dgm:pt>
    <dgm:pt modelId="{6DEB9F48-FF93-2A4F-B8B2-45EE95C68FF0}" type="pres">
      <dgm:prSet presAssocID="{68669780-182F-E148-AAB4-C67B04FEB986}" presName="nodeText" presStyleLbl="bgAccFollowNode1" presStyleIdx="0" presStyleCnt="2">
        <dgm:presLayoutVars>
          <dgm:bulletEnabled val="1"/>
        </dgm:presLayoutVars>
      </dgm:prSet>
      <dgm:spPr/>
    </dgm:pt>
    <dgm:pt modelId="{03BFC6BB-CA30-A04C-B27F-113C3ED5BE54}" type="pres">
      <dgm:prSet presAssocID="{82B0DC45-8FAD-9649-8ADA-9BB652C0F914}" presName="sibTrans" presStyleCnt="0"/>
      <dgm:spPr/>
    </dgm:pt>
    <dgm:pt modelId="{35831AD5-92FD-7B4C-9934-3E96A73FF852}" type="pres">
      <dgm:prSet presAssocID="{A4DD5C68-6C15-0B46-A591-99A4BC3E43D8}" presName="compositeNode" presStyleCnt="0">
        <dgm:presLayoutVars>
          <dgm:bulletEnabled val="1"/>
        </dgm:presLayoutVars>
      </dgm:prSet>
      <dgm:spPr/>
    </dgm:pt>
    <dgm:pt modelId="{F7661091-8157-9349-B911-62659E117103}" type="pres">
      <dgm:prSet presAssocID="{A4DD5C68-6C15-0B46-A591-99A4BC3E43D8}" presName="bgRect" presStyleLbl="bgAccFollowNode1" presStyleIdx="1" presStyleCnt="2"/>
      <dgm:spPr/>
    </dgm:pt>
    <dgm:pt modelId="{6FF76CFF-0EFB-0C44-A595-6FBB4F613010}" type="pres">
      <dgm:prSet presAssocID="{448900B2-182D-E444-A66D-D24D0C8ECBF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9C324083-BA0F-CB4A-8962-FBEC8C28EB32}" type="pres">
      <dgm:prSet presAssocID="{A4DD5C68-6C15-0B46-A591-99A4BC3E43D8}" presName="bottomLine" presStyleLbl="alignNode1" presStyleIdx="3" presStyleCnt="4">
        <dgm:presLayoutVars/>
      </dgm:prSet>
      <dgm:spPr/>
    </dgm:pt>
    <dgm:pt modelId="{8E7048C8-043C-B249-9976-35D0C4597755}" type="pres">
      <dgm:prSet presAssocID="{A4DD5C68-6C15-0B46-A591-99A4BC3E43D8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A9F8D427-2AE8-B448-82E1-D0F41344E227}" srcId="{D331AAD8-0719-5E45-A7C8-37E9FB3973D9}" destId="{68669780-182F-E148-AAB4-C67B04FEB986}" srcOrd="0" destOrd="0" parTransId="{4498EEC1-5DEC-D340-9DB5-2AA5CB302E8F}" sibTransId="{82B0DC45-8FAD-9649-8ADA-9BB652C0F914}"/>
    <dgm:cxn modelId="{BFBCF248-7F6A-0945-9075-0F4ED93DD896}" type="presOf" srcId="{68669780-182F-E148-AAB4-C67B04FEB986}" destId="{6DEB9F48-FF93-2A4F-B8B2-45EE95C68FF0}" srcOrd="1" destOrd="0" presId="urn:microsoft.com/office/officeart/2016/7/layout/BasicLinearProcessNumbered"/>
    <dgm:cxn modelId="{DA956A56-BA28-ED41-B82A-090D4C15495A}" type="presOf" srcId="{448900B2-182D-E444-A66D-D24D0C8ECBFB}" destId="{6FF76CFF-0EFB-0C44-A595-6FBB4F613010}" srcOrd="0" destOrd="0" presId="urn:microsoft.com/office/officeart/2016/7/layout/BasicLinearProcessNumbered"/>
    <dgm:cxn modelId="{83E0967C-04AC-0348-9919-27E49474C0B6}" type="presOf" srcId="{A4DD5C68-6C15-0B46-A591-99A4BC3E43D8}" destId="{8E7048C8-043C-B249-9976-35D0C4597755}" srcOrd="1" destOrd="0" presId="urn:microsoft.com/office/officeart/2016/7/layout/BasicLinearProcessNumbered"/>
    <dgm:cxn modelId="{EBD42282-C145-9C49-901D-4D1C0187D8FA}" type="presOf" srcId="{A4DD5C68-6C15-0B46-A591-99A4BC3E43D8}" destId="{F7661091-8157-9349-B911-62659E117103}" srcOrd="0" destOrd="0" presId="urn:microsoft.com/office/officeart/2016/7/layout/BasicLinearProcessNumbered"/>
    <dgm:cxn modelId="{05AAB994-2AAA-1B49-AF45-6C1116116650}" srcId="{D331AAD8-0719-5E45-A7C8-37E9FB3973D9}" destId="{A4DD5C68-6C15-0B46-A591-99A4BC3E43D8}" srcOrd="1" destOrd="0" parTransId="{B2A0AD1B-050F-F246-B4B9-7F5400AEAAAE}" sibTransId="{448900B2-182D-E444-A66D-D24D0C8ECBFB}"/>
    <dgm:cxn modelId="{A2C749B8-3B3D-C346-8558-F4B521838012}" type="presOf" srcId="{68669780-182F-E148-AAB4-C67B04FEB986}" destId="{48318747-8667-7F42-A8DD-C5360CF3ABD6}" srcOrd="0" destOrd="0" presId="urn:microsoft.com/office/officeart/2016/7/layout/BasicLinearProcessNumbered"/>
    <dgm:cxn modelId="{7EE084C3-19F6-C348-AC34-C3A4484399D3}" type="presOf" srcId="{D331AAD8-0719-5E45-A7C8-37E9FB3973D9}" destId="{F1856B6D-7804-7045-A5A6-8A82334E8D1A}" srcOrd="0" destOrd="0" presId="urn:microsoft.com/office/officeart/2016/7/layout/BasicLinearProcessNumbered"/>
    <dgm:cxn modelId="{206176C7-D692-CE44-80EB-D702CBA03083}" type="presOf" srcId="{82B0DC45-8FAD-9649-8ADA-9BB652C0F914}" destId="{A90C2E77-A61C-2049-B778-9131E32798E3}" srcOrd="0" destOrd="0" presId="urn:microsoft.com/office/officeart/2016/7/layout/BasicLinearProcessNumbered"/>
    <dgm:cxn modelId="{1E5221F2-4019-8241-A628-9DDC8CB52252}" type="presParOf" srcId="{F1856B6D-7804-7045-A5A6-8A82334E8D1A}" destId="{DC77FD5D-2318-EE4C-9979-461CB8410595}" srcOrd="0" destOrd="0" presId="urn:microsoft.com/office/officeart/2016/7/layout/BasicLinearProcessNumbered"/>
    <dgm:cxn modelId="{5437CBA4-DB1A-B34B-A888-0FFE6C5921C1}" type="presParOf" srcId="{DC77FD5D-2318-EE4C-9979-461CB8410595}" destId="{48318747-8667-7F42-A8DD-C5360CF3ABD6}" srcOrd="0" destOrd="0" presId="urn:microsoft.com/office/officeart/2016/7/layout/BasicLinearProcessNumbered"/>
    <dgm:cxn modelId="{81708438-F208-7D47-94FA-9C00A8683E05}" type="presParOf" srcId="{DC77FD5D-2318-EE4C-9979-461CB8410595}" destId="{A90C2E77-A61C-2049-B778-9131E32798E3}" srcOrd="1" destOrd="0" presId="urn:microsoft.com/office/officeart/2016/7/layout/BasicLinearProcessNumbered"/>
    <dgm:cxn modelId="{B69DCF73-BF60-7D49-9810-4FC93DA7BE2F}" type="presParOf" srcId="{DC77FD5D-2318-EE4C-9979-461CB8410595}" destId="{6AF5B19E-F927-7140-A588-293A0D8BE6AF}" srcOrd="2" destOrd="0" presId="urn:microsoft.com/office/officeart/2016/7/layout/BasicLinearProcessNumbered"/>
    <dgm:cxn modelId="{EF61A674-B487-D74D-83CD-834A7CF96A36}" type="presParOf" srcId="{DC77FD5D-2318-EE4C-9979-461CB8410595}" destId="{6DEB9F48-FF93-2A4F-B8B2-45EE95C68FF0}" srcOrd="3" destOrd="0" presId="urn:microsoft.com/office/officeart/2016/7/layout/BasicLinearProcessNumbered"/>
    <dgm:cxn modelId="{7A85E454-A6B7-D142-A25C-1BBCEF39C872}" type="presParOf" srcId="{F1856B6D-7804-7045-A5A6-8A82334E8D1A}" destId="{03BFC6BB-CA30-A04C-B27F-113C3ED5BE54}" srcOrd="1" destOrd="0" presId="urn:microsoft.com/office/officeart/2016/7/layout/BasicLinearProcessNumbered"/>
    <dgm:cxn modelId="{EB9532A6-9D92-CD44-9F62-460DD5BBFF09}" type="presParOf" srcId="{F1856B6D-7804-7045-A5A6-8A82334E8D1A}" destId="{35831AD5-92FD-7B4C-9934-3E96A73FF852}" srcOrd="2" destOrd="0" presId="urn:microsoft.com/office/officeart/2016/7/layout/BasicLinearProcessNumbered"/>
    <dgm:cxn modelId="{4025AA5E-9849-5D40-9F48-1B19AE00066D}" type="presParOf" srcId="{35831AD5-92FD-7B4C-9934-3E96A73FF852}" destId="{F7661091-8157-9349-B911-62659E117103}" srcOrd="0" destOrd="0" presId="urn:microsoft.com/office/officeart/2016/7/layout/BasicLinearProcessNumbered"/>
    <dgm:cxn modelId="{354336A4-DDC4-6445-9C45-4F4834765CDD}" type="presParOf" srcId="{35831AD5-92FD-7B4C-9934-3E96A73FF852}" destId="{6FF76CFF-0EFB-0C44-A595-6FBB4F613010}" srcOrd="1" destOrd="0" presId="urn:microsoft.com/office/officeart/2016/7/layout/BasicLinearProcessNumbered"/>
    <dgm:cxn modelId="{359609D3-8737-434F-9D29-28C8025B1376}" type="presParOf" srcId="{35831AD5-92FD-7B4C-9934-3E96A73FF852}" destId="{9C324083-BA0F-CB4A-8962-FBEC8C28EB32}" srcOrd="2" destOrd="0" presId="urn:microsoft.com/office/officeart/2016/7/layout/BasicLinearProcessNumbered"/>
    <dgm:cxn modelId="{61F20E1F-B9AF-6548-93E0-42585B1E8C1F}" type="presParOf" srcId="{35831AD5-92FD-7B4C-9934-3E96A73FF852}" destId="{8E7048C8-043C-B249-9976-35D0C459775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6B546-FD00-AA48-ABF7-07F234FBD525}">
      <dsp:nvSpPr>
        <dsp:cNvPr id="0" name=""/>
        <dsp:cNvSpPr/>
      </dsp:nvSpPr>
      <dsp:spPr>
        <a:xfrm>
          <a:off x="0" y="548243"/>
          <a:ext cx="591343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EE728-B08C-4145-A242-E742E9A162C0}">
      <dsp:nvSpPr>
        <dsp:cNvPr id="0" name=""/>
        <dsp:cNvSpPr/>
      </dsp:nvSpPr>
      <dsp:spPr>
        <a:xfrm>
          <a:off x="295671" y="31643"/>
          <a:ext cx="4139405" cy="1033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Consistency</a:t>
          </a:r>
        </a:p>
      </dsp:txBody>
      <dsp:txXfrm>
        <a:off x="346108" y="82080"/>
        <a:ext cx="4038531" cy="932326"/>
      </dsp:txXfrm>
    </dsp:sp>
    <dsp:sp modelId="{55B6ACDF-4817-D44D-AF7C-7CC59895F611}">
      <dsp:nvSpPr>
        <dsp:cNvPr id="0" name=""/>
        <dsp:cNvSpPr/>
      </dsp:nvSpPr>
      <dsp:spPr>
        <a:xfrm>
          <a:off x="0" y="2135844"/>
          <a:ext cx="591343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B4ACE-F84B-D14E-B7CB-DA1DF9C29A9E}">
      <dsp:nvSpPr>
        <dsp:cNvPr id="0" name=""/>
        <dsp:cNvSpPr/>
      </dsp:nvSpPr>
      <dsp:spPr>
        <a:xfrm>
          <a:off x="295671" y="1619244"/>
          <a:ext cx="4139405" cy="1033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Availability</a:t>
          </a:r>
        </a:p>
      </dsp:txBody>
      <dsp:txXfrm>
        <a:off x="346108" y="1669681"/>
        <a:ext cx="4038531" cy="932326"/>
      </dsp:txXfrm>
    </dsp:sp>
    <dsp:sp modelId="{1B7DAE2D-8F5C-F34C-A20C-B18A29EDD399}">
      <dsp:nvSpPr>
        <dsp:cNvPr id="0" name=""/>
        <dsp:cNvSpPr/>
      </dsp:nvSpPr>
      <dsp:spPr>
        <a:xfrm>
          <a:off x="0" y="3723444"/>
          <a:ext cx="5913437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89F0C-B871-E14A-AC93-7466D3C29432}">
      <dsp:nvSpPr>
        <dsp:cNvPr id="0" name=""/>
        <dsp:cNvSpPr/>
      </dsp:nvSpPr>
      <dsp:spPr>
        <a:xfrm>
          <a:off x="295671" y="3206844"/>
          <a:ext cx="4139405" cy="1033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Tolerance to Network Partition</a:t>
          </a:r>
        </a:p>
      </dsp:txBody>
      <dsp:txXfrm>
        <a:off x="346108" y="3257281"/>
        <a:ext cx="4038531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CDDF3-297F-FF4E-8518-23696943E3E6}">
      <dsp:nvSpPr>
        <dsp:cNvPr id="0" name=""/>
        <dsp:cNvSpPr/>
      </dsp:nvSpPr>
      <dsp:spPr>
        <a:xfrm>
          <a:off x="0" y="0"/>
          <a:ext cx="59134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773561-F57B-7940-A679-08801731BBD2}">
      <dsp:nvSpPr>
        <dsp:cNvPr id="0" name=""/>
        <dsp:cNvSpPr/>
      </dsp:nvSpPr>
      <dsp:spPr>
        <a:xfrm>
          <a:off x="0" y="0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Out of the three, none of the properties are binary</a:t>
          </a:r>
        </a:p>
      </dsp:txBody>
      <dsp:txXfrm>
        <a:off x="0" y="0"/>
        <a:ext cx="5913437" cy="1159272"/>
      </dsp:txXfrm>
    </dsp:sp>
    <dsp:sp modelId="{6A1D3943-DEAC-8E42-904D-3EF61EBF61D4}">
      <dsp:nvSpPr>
        <dsp:cNvPr id="0" name=""/>
        <dsp:cNvSpPr/>
      </dsp:nvSpPr>
      <dsp:spPr>
        <a:xfrm>
          <a:off x="0" y="1159272"/>
          <a:ext cx="59134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44700E-BCA3-C847-8AB4-D7CD46563650}">
      <dsp:nvSpPr>
        <dsp:cNvPr id="0" name=""/>
        <dsp:cNvSpPr/>
      </dsp:nvSpPr>
      <dsp:spPr>
        <a:xfrm>
          <a:off x="0" y="1159272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Availability can be scaled from zero to hundred percent</a:t>
          </a:r>
        </a:p>
      </dsp:txBody>
      <dsp:txXfrm>
        <a:off x="0" y="1159272"/>
        <a:ext cx="5913437" cy="1159272"/>
      </dsp:txXfrm>
    </dsp:sp>
    <dsp:sp modelId="{F8058058-F1C0-BC41-A022-D7364759B453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A6D37E-3FC4-3042-9D9F-415F857C631C}">
      <dsp:nvSpPr>
        <dsp:cNvPr id="0" name=""/>
        <dsp:cNvSpPr/>
      </dsp:nvSpPr>
      <dsp:spPr>
        <a:xfrm>
          <a:off x="0" y="2318544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Consistency also has many variances between being consistent and inconsistent</a:t>
          </a:r>
        </a:p>
      </dsp:txBody>
      <dsp:txXfrm>
        <a:off x="0" y="2318544"/>
        <a:ext cx="5913437" cy="1159272"/>
      </dsp:txXfrm>
    </dsp:sp>
    <dsp:sp modelId="{BBFF4F3D-B3F9-BB4A-B739-E33C72A8C1FD}">
      <dsp:nvSpPr>
        <dsp:cNvPr id="0" name=""/>
        <dsp:cNvSpPr/>
      </dsp:nvSpPr>
      <dsp:spPr>
        <a:xfrm>
          <a:off x="0" y="3477816"/>
          <a:ext cx="59134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8AD50C-703D-924E-9262-4C8E2D853ED6}">
      <dsp:nvSpPr>
        <dsp:cNvPr id="0" name=""/>
        <dsp:cNvSpPr/>
      </dsp:nvSpPr>
      <dsp:spPr>
        <a:xfrm>
          <a:off x="0" y="3477816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Though not well investigated, but network partitioning also has different degrees</a:t>
          </a:r>
        </a:p>
      </dsp:txBody>
      <dsp:txXfrm>
        <a:off x="0" y="3477816"/>
        <a:ext cx="5913437" cy="1159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18747-8667-7F42-A8DD-C5360CF3ABD6}">
      <dsp:nvSpPr>
        <dsp:cNvPr id="0" name=""/>
        <dsp:cNvSpPr/>
      </dsp:nvSpPr>
      <dsp:spPr>
        <a:xfrm>
          <a:off x="1172" y="0"/>
          <a:ext cx="4572395" cy="33244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482" tIns="330200" rIns="356482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Decrease availability by cancelling the operation</a:t>
          </a:r>
        </a:p>
      </dsp:txBody>
      <dsp:txXfrm>
        <a:off x="1172" y="1263307"/>
        <a:ext cx="4572395" cy="1994696"/>
      </dsp:txXfrm>
    </dsp:sp>
    <dsp:sp modelId="{A90C2E77-A61C-2049-B778-9131E32798E3}">
      <dsp:nvSpPr>
        <dsp:cNvPr id="0" name=""/>
        <dsp:cNvSpPr/>
      </dsp:nvSpPr>
      <dsp:spPr>
        <a:xfrm>
          <a:off x="1788695" y="332449"/>
          <a:ext cx="997348" cy="9973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57" tIns="12700" rIns="777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934753" y="478507"/>
        <a:ext cx="705232" cy="705232"/>
      </dsp:txXfrm>
    </dsp:sp>
    <dsp:sp modelId="{6AF5B19E-F927-7140-A588-293A0D8BE6AF}">
      <dsp:nvSpPr>
        <dsp:cNvPr id="0" name=""/>
        <dsp:cNvSpPr/>
      </dsp:nvSpPr>
      <dsp:spPr>
        <a:xfrm>
          <a:off x="1172" y="3324422"/>
          <a:ext cx="457239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61091-8157-9349-B911-62659E117103}">
      <dsp:nvSpPr>
        <dsp:cNvPr id="0" name=""/>
        <dsp:cNvSpPr/>
      </dsp:nvSpPr>
      <dsp:spPr>
        <a:xfrm>
          <a:off x="5030807" y="0"/>
          <a:ext cx="4572395" cy="33244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482" tIns="330200" rIns="356482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Risk inconsistency and proceed with the operation</a:t>
          </a:r>
        </a:p>
      </dsp:txBody>
      <dsp:txXfrm>
        <a:off x="5030807" y="1263307"/>
        <a:ext cx="4572395" cy="1994696"/>
      </dsp:txXfrm>
    </dsp:sp>
    <dsp:sp modelId="{6FF76CFF-0EFB-0C44-A595-6FBB4F613010}">
      <dsp:nvSpPr>
        <dsp:cNvPr id="0" name=""/>
        <dsp:cNvSpPr/>
      </dsp:nvSpPr>
      <dsp:spPr>
        <a:xfrm>
          <a:off x="6818330" y="332449"/>
          <a:ext cx="997348" cy="9973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57" tIns="12700" rIns="777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6964388" y="478507"/>
        <a:ext cx="705232" cy="705232"/>
      </dsp:txXfrm>
    </dsp:sp>
    <dsp:sp modelId="{9C324083-BA0F-CB4A-8962-FBEC8C28EB32}">
      <dsp:nvSpPr>
        <dsp:cNvPr id="0" name=""/>
        <dsp:cNvSpPr/>
      </dsp:nvSpPr>
      <dsp:spPr>
        <a:xfrm>
          <a:off x="5030807" y="3324422"/>
          <a:ext cx="457239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18747-8667-7F42-A8DD-C5360CF3ABD6}">
      <dsp:nvSpPr>
        <dsp:cNvPr id="0" name=""/>
        <dsp:cNvSpPr/>
      </dsp:nvSpPr>
      <dsp:spPr>
        <a:xfrm>
          <a:off x="1015" y="0"/>
          <a:ext cx="3961733" cy="282171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872" tIns="330200" rIns="308872" bIns="3302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state on both sides of the partition must be made consistent </a:t>
          </a:r>
        </a:p>
      </dsp:txBody>
      <dsp:txXfrm>
        <a:off x="1015" y="1072252"/>
        <a:ext cx="3961733" cy="1693029"/>
      </dsp:txXfrm>
    </dsp:sp>
    <dsp:sp modelId="{A90C2E77-A61C-2049-B778-9131E32798E3}">
      <dsp:nvSpPr>
        <dsp:cNvPr id="0" name=""/>
        <dsp:cNvSpPr/>
      </dsp:nvSpPr>
      <dsp:spPr>
        <a:xfrm>
          <a:off x="1558624" y="282171"/>
          <a:ext cx="846514" cy="84651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998" tIns="12700" rIns="659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1682593" y="406140"/>
        <a:ext cx="598576" cy="598576"/>
      </dsp:txXfrm>
    </dsp:sp>
    <dsp:sp modelId="{6AF5B19E-F927-7140-A588-293A0D8BE6AF}">
      <dsp:nvSpPr>
        <dsp:cNvPr id="0" name=""/>
        <dsp:cNvSpPr/>
      </dsp:nvSpPr>
      <dsp:spPr>
        <a:xfrm>
          <a:off x="1015" y="2821644"/>
          <a:ext cx="3961733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661091-8157-9349-B911-62659E117103}">
      <dsp:nvSpPr>
        <dsp:cNvPr id="0" name=""/>
        <dsp:cNvSpPr/>
      </dsp:nvSpPr>
      <dsp:spPr>
        <a:xfrm>
          <a:off x="4359937" y="0"/>
          <a:ext cx="3961733" cy="282171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872" tIns="330200" rIns="308872" bIns="3302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Undo any mistakes</a:t>
          </a:r>
        </a:p>
      </dsp:txBody>
      <dsp:txXfrm>
        <a:off x="4359937" y="1072252"/>
        <a:ext cx="3961733" cy="1693029"/>
      </dsp:txXfrm>
    </dsp:sp>
    <dsp:sp modelId="{6FF76CFF-0EFB-0C44-A595-6FBB4F613010}">
      <dsp:nvSpPr>
        <dsp:cNvPr id="0" name=""/>
        <dsp:cNvSpPr/>
      </dsp:nvSpPr>
      <dsp:spPr>
        <a:xfrm>
          <a:off x="5916531" y="282171"/>
          <a:ext cx="846514" cy="84651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998" tIns="12700" rIns="659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6040500" y="406140"/>
        <a:ext cx="598576" cy="598576"/>
      </dsp:txXfrm>
    </dsp:sp>
    <dsp:sp modelId="{9C324083-BA0F-CB4A-8962-FBEC8C28EB32}">
      <dsp:nvSpPr>
        <dsp:cNvPr id="0" name=""/>
        <dsp:cNvSpPr/>
      </dsp:nvSpPr>
      <dsp:spPr>
        <a:xfrm>
          <a:off x="4358922" y="2821644"/>
          <a:ext cx="3961733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18747-8667-7F42-A8DD-C5360CF3ABD6}">
      <dsp:nvSpPr>
        <dsp:cNvPr id="0" name=""/>
        <dsp:cNvSpPr/>
      </dsp:nvSpPr>
      <dsp:spPr>
        <a:xfrm>
          <a:off x="1172" y="0"/>
          <a:ext cx="4572395" cy="33244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482" tIns="330200" rIns="356482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0" i="0" kern="1200" dirty="0"/>
            <a:t>Using CRDTs - commutative replicated data types</a:t>
          </a:r>
          <a:endParaRPr lang="en-US" sz="2600" kern="1200" dirty="0"/>
        </a:p>
      </dsp:txBody>
      <dsp:txXfrm>
        <a:off x="1172" y="1263307"/>
        <a:ext cx="4572395" cy="1994696"/>
      </dsp:txXfrm>
    </dsp:sp>
    <dsp:sp modelId="{A90C2E77-A61C-2049-B778-9131E32798E3}">
      <dsp:nvSpPr>
        <dsp:cNvPr id="0" name=""/>
        <dsp:cNvSpPr/>
      </dsp:nvSpPr>
      <dsp:spPr>
        <a:xfrm>
          <a:off x="1788695" y="332449"/>
          <a:ext cx="997348" cy="9973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57" tIns="12700" rIns="777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934753" y="478507"/>
        <a:ext cx="705232" cy="705232"/>
      </dsp:txXfrm>
    </dsp:sp>
    <dsp:sp modelId="{6AF5B19E-F927-7140-A588-293A0D8BE6AF}">
      <dsp:nvSpPr>
        <dsp:cNvPr id="0" name=""/>
        <dsp:cNvSpPr/>
      </dsp:nvSpPr>
      <dsp:spPr>
        <a:xfrm>
          <a:off x="1172" y="3324422"/>
          <a:ext cx="457239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61091-8157-9349-B911-62659E117103}">
      <dsp:nvSpPr>
        <dsp:cNvPr id="0" name=""/>
        <dsp:cNvSpPr/>
      </dsp:nvSpPr>
      <dsp:spPr>
        <a:xfrm>
          <a:off x="5030807" y="0"/>
          <a:ext cx="4572395" cy="33244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482" tIns="330200" rIns="356482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Using compensating transactions</a:t>
          </a:r>
          <a:r>
            <a:rPr lang="en-US" sz="2600" kern="1200" baseline="0" dirty="0"/>
            <a:t> </a:t>
          </a:r>
          <a:endParaRPr lang="en-US" sz="2600" kern="1200" dirty="0"/>
        </a:p>
      </dsp:txBody>
      <dsp:txXfrm>
        <a:off x="5030807" y="1263307"/>
        <a:ext cx="4572395" cy="1994696"/>
      </dsp:txXfrm>
    </dsp:sp>
    <dsp:sp modelId="{6FF76CFF-0EFB-0C44-A595-6FBB4F613010}">
      <dsp:nvSpPr>
        <dsp:cNvPr id="0" name=""/>
        <dsp:cNvSpPr/>
      </dsp:nvSpPr>
      <dsp:spPr>
        <a:xfrm>
          <a:off x="6818330" y="332449"/>
          <a:ext cx="997348" cy="9973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57" tIns="12700" rIns="777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6964388" y="478507"/>
        <a:ext cx="705232" cy="705232"/>
      </dsp:txXfrm>
    </dsp:sp>
    <dsp:sp modelId="{9C324083-BA0F-CB4A-8962-FBEC8C28EB32}">
      <dsp:nvSpPr>
        <dsp:cNvPr id="0" name=""/>
        <dsp:cNvSpPr/>
      </dsp:nvSpPr>
      <dsp:spPr>
        <a:xfrm>
          <a:off x="5030807" y="3324422"/>
          <a:ext cx="457239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3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3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0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4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95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5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1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3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6983-5DB3-3F45-9A84-A940A4725B7D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692C90-3C0E-F94D-99A1-AA28D2962F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78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985F-017D-E646-ABA0-55E270177FB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259013"/>
            <a:ext cx="12192000" cy="2387600"/>
          </a:xfrm>
        </p:spPr>
        <p:txBody>
          <a:bodyPr/>
          <a:lstStyle/>
          <a:p>
            <a:pPr algn="ctr"/>
            <a:r>
              <a:rPr lang="en-US" dirty="0"/>
              <a:t>CAP THEOREM</a:t>
            </a:r>
            <a:br>
              <a:rPr lang="en-US" dirty="0"/>
            </a:br>
            <a:r>
              <a:rPr lang="en-US" dirty="0"/>
              <a:t>Have the rules really changed?</a:t>
            </a:r>
          </a:p>
        </p:txBody>
      </p:sp>
    </p:spTree>
    <p:extLst>
      <p:ext uri="{BB962C8B-B14F-4D97-AF65-F5344CB8AC3E}">
        <p14:creationId xmlns:p14="http://schemas.microsoft.com/office/powerpoint/2010/main" val="417827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8ACBE0-CBFA-B746-8864-2C0CB97AAFA0}"/>
              </a:ext>
            </a:extLst>
          </p:cNvPr>
          <p:cNvSpPr txBox="1"/>
          <p:nvPr/>
        </p:nvSpPr>
        <p:spPr>
          <a:xfrm>
            <a:off x="-27709" y="304798"/>
            <a:ext cx="1221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</a:t>
            </a:r>
            <a:r>
              <a:rPr lang="en-US" sz="3600" dirty="0"/>
              <a:t>Facebook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C4E70-0FF7-8344-B172-FBB69FF6AD43}"/>
              </a:ext>
            </a:extLst>
          </p:cNvPr>
          <p:cNvSpPr txBox="1"/>
          <p:nvPr/>
        </p:nvSpPr>
        <p:spPr>
          <a:xfrm>
            <a:off x="2" y="1248636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Suppose your friend finds something interesting on Facebook and shares it on your wall asking, you to check it out.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CEA27-558B-6B4B-B32E-12D1E61FD0D5}"/>
              </a:ext>
            </a:extLst>
          </p:cNvPr>
          <p:cNvSpPr txBox="1"/>
          <p:nvPr/>
        </p:nvSpPr>
        <p:spPr>
          <a:xfrm>
            <a:off x="-13854" y="2180966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But when you login into your account you see nothing.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29F2C-F771-4440-AE7F-57CA0436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49" y="3171825"/>
            <a:ext cx="2620964" cy="276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F7E43-FA62-F140-82C9-1035320E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97" y="3836315"/>
            <a:ext cx="1560652" cy="156065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0723708-5C0E-264C-B852-CEC7C0BD6755}"/>
              </a:ext>
            </a:extLst>
          </p:cNvPr>
          <p:cNvSpPr/>
          <p:nvPr/>
        </p:nvSpPr>
        <p:spPr>
          <a:xfrm>
            <a:off x="3800475" y="4343400"/>
            <a:ext cx="1185863" cy="50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DD4182D-4F86-FD41-97FC-B1C5D16B36C5}"/>
              </a:ext>
            </a:extLst>
          </p:cNvPr>
          <p:cNvSpPr/>
          <p:nvPr/>
        </p:nvSpPr>
        <p:spPr>
          <a:xfrm>
            <a:off x="7453329" y="4352920"/>
            <a:ext cx="1185863" cy="500063"/>
          </a:xfrm>
          <a:prstGeom prst="rightArrow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2F21AF7-29A6-9649-8F01-D2BD7DFD8AE0}"/>
              </a:ext>
            </a:extLst>
          </p:cNvPr>
          <p:cNvSpPr/>
          <p:nvPr/>
        </p:nvSpPr>
        <p:spPr>
          <a:xfrm>
            <a:off x="7331885" y="3836315"/>
            <a:ext cx="1428750" cy="1560652"/>
          </a:xfrm>
          <a:prstGeom prst="noSmoking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A373F-B821-9A4C-AB7A-F10D605C9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888" y="3297376"/>
            <a:ext cx="1739900" cy="2638530"/>
          </a:xfrm>
          <a:prstGeom prst="rect">
            <a:avLst/>
          </a:prstGeom>
          <a:effectLst>
            <a:glow rad="127000">
              <a:schemeClr val="accent1"/>
            </a:glow>
            <a:outerShdw blurRad="431800" dist="381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2C577A6D-3BD4-B547-A022-6FC5F5766A81}"/>
              </a:ext>
            </a:extLst>
          </p:cNvPr>
          <p:cNvSpPr/>
          <p:nvPr/>
        </p:nvSpPr>
        <p:spPr>
          <a:xfrm>
            <a:off x="10544175" y="2040076"/>
            <a:ext cx="1647825" cy="12573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is 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D51802-2F6D-8B46-A8BD-C75381DF3E89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0002838" y="2668726"/>
            <a:ext cx="546448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67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8" grpId="0" animBg="1"/>
      <p:bldP spid="9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AB9256-A81C-1D45-931A-84B0848EFD3D}"/>
              </a:ext>
            </a:extLst>
          </p:cNvPr>
          <p:cNvSpPr txBox="1"/>
          <p:nvPr/>
        </p:nvSpPr>
        <p:spPr>
          <a:xfrm>
            <a:off x="-27709" y="304798"/>
            <a:ext cx="1221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Facebook Example Contd.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E76C-1F5E-1C4B-B126-F3C20AF05F20}"/>
              </a:ext>
            </a:extLst>
          </p:cNvPr>
          <p:cNvSpPr txBox="1"/>
          <p:nvPr/>
        </p:nvSpPr>
        <p:spPr>
          <a:xfrm>
            <a:off x="2" y="1248636"/>
            <a:ext cx="9305363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Eventually after waiting for a minute, when you go back and try to check it out again, you find the story.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6D7AF-550E-F04C-94E7-35365337D8F0}"/>
              </a:ext>
            </a:extLst>
          </p:cNvPr>
          <p:cNvSpPr txBox="1"/>
          <p:nvPr/>
        </p:nvSpPr>
        <p:spPr>
          <a:xfrm>
            <a:off x="-27709" y="2242198"/>
            <a:ext cx="8835533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The actual reason – Facebook uses an eventual consistent model over the strong consistent.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89B4C-78B3-AC4B-9E2C-34C361BEFF16}"/>
              </a:ext>
            </a:extLst>
          </p:cNvPr>
          <p:cNvSpPr txBox="1"/>
          <p:nvPr/>
        </p:nvSpPr>
        <p:spPr>
          <a:xfrm>
            <a:off x="2" y="4502825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It is non-trivial for them to store the huge amount of data collected/generated, efficiently and reliably as they have billion of users.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76A35-499F-BD4E-9016-FD4047891853}"/>
              </a:ext>
            </a:extLst>
          </p:cNvPr>
          <p:cNvSpPr txBox="1"/>
          <p:nvPr/>
        </p:nvSpPr>
        <p:spPr>
          <a:xfrm>
            <a:off x="2" y="5461178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Using eventual consistent model offers to reduce the load and in turn improve availability.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B6FCC8-9E57-C64C-90C1-72C60999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22" y="699931"/>
            <a:ext cx="2150160" cy="2150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8AAE21-8FB0-4240-90AE-94C1FBF4B2D2}"/>
              </a:ext>
            </a:extLst>
          </p:cNvPr>
          <p:cNvSpPr/>
          <p:nvPr/>
        </p:nvSpPr>
        <p:spPr>
          <a:xfrm>
            <a:off x="2" y="3258617"/>
            <a:ext cx="3695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BUT WHY??</a:t>
            </a:r>
          </a:p>
        </p:txBody>
      </p:sp>
    </p:spTree>
    <p:extLst>
      <p:ext uri="{BB962C8B-B14F-4D97-AF65-F5344CB8AC3E}">
        <p14:creationId xmlns:p14="http://schemas.microsoft.com/office/powerpoint/2010/main" val="84502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B17F6-592B-45CB-96F6-705C9825A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284E7-0823-472D-9963-18D89DFEB8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960180"/>
            <a:ext cx="0" cy="45920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AE3E4A-57B9-7B46-9154-E746AC216547}"/>
              </a:ext>
            </a:extLst>
          </p:cNvPr>
          <p:cNvSpPr txBox="1"/>
          <p:nvPr/>
        </p:nvSpPr>
        <p:spPr>
          <a:xfrm>
            <a:off x="5039068" y="802298"/>
            <a:ext cx="6015784" cy="5116985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>
                <a:latin typeface="+mj-lt"/>
                <a:ea typeface="+mj-ea"/>
                <a:cs typeface="+mj-cs"/>
              </a:rPr>
              <a:t>How to Decide?</a:t>
            </a:r>
          </a:p>
        </p:txBody>
      </p:sp>
    </p:spTree>
    <p:extLst>
      <p:ext uri="{BB962C8B-B14F-4D97-AF65-F5344CB8AC3E}">
        <p14:creationId xmlns:p14="http://schemas.microsoft.com/office/powerpoint/2010/main" val="2504355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445E1-5E2F-8F4A-969C-D9A10BD994FF}"/>
              </a:ext>
            </a:extLst>
          </p:cNvPr>
          <p:cNvSpPr txBox="1"/>
          <p:nvPr/>
        </p:nvSpPr>
        <p:spPr>
          <a:xfrm>
            <a:off x="0" y="804519"/>
            <a:ext cx="12191999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/>
              <a:t>  CAP confusion and Partition Decision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7BC35-54AE-6745-A213-28E85EC69487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Contrary to what people believe or understand, CAP is not a one time decision.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ADECC-4050-9B49-BC98-954DCD594A96}"/>
              </a:ext>
            </a:extLst>
          </p:cNvPr>
          <p:cNvSpPr txBox="1"/>
          <p:nvPr/>
        </p:nvSpPr>
        <p:spPr>
          <a:xfrm>
            <a:off x="2" y="237661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No need to choose between consistency or availability beforehand.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0B9C9-AC04-9944-85DC-5A50E0620F3E}"/>
              </a:ext>
            </a:extLst>
          </p:cNvPr>
          <p:cNvSpPr txBox="1"/>
          <p:nvPr/>
        </p:nvSpPr>
        <p:spPr>
          <a:xfrm>
            <a:off x="2" y="289947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 system can guarantee both availability and consistency when fully connected.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B1C6D-1A07-2341-935E-973F9C0832BE}"/>
              </a:ext>
            </a:extLst>
          </p:cNvPr>
          <p:cNvSpPr txBox="1"/>
          <p:nvPr/>
        </p:nvSpPr>
        <p:spPr>
          <a:xfrm>
            <a:off x="2" y="342936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This decision can be left to answer up until the moment when the partition happens.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9B2DB-075E-2F4E-AFA5-0D824F26DCCA}"/>
              </a:ext>
            </a:extLst>
          </p:cNvPr>
          <p:cNvSpPr txBox="1"/>
          <p:nvPr/>
        </p:nvSpPr>
        <p:spPr>
          <a:xfrm>
            <a:off x="2" y="394519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It can be changed multiple times based on different actions and data.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9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226037-C106-2243-8547-BCEED7D1CFD0}"/>
              </a:ext>
            </a:extLst>
          </p:cNvPr>
          <p:cNvSpPr txBox="1"/>
          <p:nvPr/>
        </p:nvSpPr>
        <p:spPr>
          <a:xfrm>
            <a:off x="1" y="804519"/>
            <a:ext cx="1105485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 Different Options for Partition Decision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436538-1120-AC4A-B24E-48B3F339C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84433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5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B17F6-592B-45CB-96F6-705C9825A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284E7-0823-472D-9963-18D89DFEB8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960180"/>
            <a:ext cx="0" cy="45920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F0629B5-9B7B-3A40-A8C3-B01F9D23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2" y="2271717"/>
            <a:ext cx="3857482" cy="2260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B4ED4-CE22-F848-9D43-364C7F28564F}"/>
              </a:ext>
            </a:extLst>
          </p:cNvPr>
          <p:cNvSpPr txBox="1"/>
          <p:nvPr/>
        </p:nvSpPr>
        <p:spPr>
          <a:xfrm>
            <a:off x="5039068" y="802298"/>
            <a:ext cx="6015784" cy="5116985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>
                <a:latin typeface="+mj-lt"/>
                <a:ea typeface="+mj-ea"/>
                <a:cs typeface="+mj-cs"/>
              </a:rPr>
              <a:t>Partition Recovery</a:t>
            </a:r>
          </a:p>
        </p:txBody>
      </p:sp>
    </p:spTree>
    <p:extLst>
      <p:ext uri="{BB962C8B-B14F-4D97-AF65-F5344CB8AC3E}">
        <p14:creationId xmlns:p14="http://schemas.microsoft.com/office/powerpoint/2010/main" val="1779979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719D8-84AF-F944-ACF9-14713ECE8EDB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At some point, communication resumes and the partition ends.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8C6F5-2290-3042-8123-2512025D3303}"/>
              </a:ext>
            </a:extLst>
          </p:cNvPr>
          <p:cNvSpPr txBox="1"/>
          <p:nvPr/>
        </p:nvSpPr>
        <p:spPr>
          <a:xfrm>
            <a:off x="2" y="2380129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 log (history) is being is being kept during the partition mode.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162A9-A2C3-C445-9578-A06A694ED020}"/>
              </a:ext>
            </a:extLst>
          </p:cNvPr>
          <p:cNvSpPr txBox="1"/>
          <p:nvPr/>
        </p:nvSpPr>
        <p:spPr>
          <a:xfrm>
            <a:off x="2" y="290650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After the partition, system knows the state and history of both sides.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33D0E-F99E-0A40-8916-D52DA4D24CB6}"/>
              </a:ext>
            </a:extLst>
          </p:cNvPr>
          <p:cNvSpPr txBox="1"/>
          <p:nvPr/>
        </p:nvSpPr>
        <p:spPr>
          <a:xfrm>
            <a:off x="2" y="3432879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System can deduce operations that actually violated invariants.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495AD-4675-6F4E-965C-74F85EFD3D57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Partition and its effects</a:t>
            </a:r>
          </a:p>
        </p:txBody>
      </p:sp>
    </p:spTree>
    <p:extLst>
      <p:ext uri="{BB962C8B-B14F-4D97-AF65-F5344CB8AC3E}">
        <p14:creationId xmlns:p14="http://schemas.microsoft.com/office/powerpoint/2010/main" val="205610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4BAEBC-7733-2B45-B702-F669EC669613}"/>
              </a:ext>
            </a:extLst>
          </p:cNvPr>
          <p:cNvSpPr/>
          <p:nvPr/>
        </p:nvSpPr>
        <p:spPr>
          <a:xfrm>
            <a:off x="0" y="467022"/>
            <a:ext cx="7222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Partition Recovery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6BCD6-2E32-2B46-8C29-164B2084B825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When the partition finally ends, a system is required to perform a so called Partition Recovery Step.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D9CEC-DE29-1C44-8BDF-8689A0D53A59}"/>
              </a:ext>
            </a:extLst>
          </p:cNvPr>
          <p:cNvSpPr txBox="1"/>
          <p:nvPr/>
        </p:nvSpPr>
        <p:spPr>
          <a:xfrm>
            <a:off x="0" y="284353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Two hard problems during recovery are: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493C380-3187-4449-BBDF-0A6BA8B0F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013093"/>
              </p:ext>
            </p:extLst>
          </p:nvPr>
        </p:nvGraphicFramePr>
        <p:xfrm>
          <a:off x="1935163" y="3833308"/>
          <a:ext cx="8321671" cy="2821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15158-E934-F343-892B-FBD74B6F949A}"/>
              </a:ext>
            </a:extLst>
          </p:cNvPr>
          <p:cNvSpPr/>
          <p:nvPr/>
        </p:nvSpPr>
        <p:spPr>
          <a:xfrm>
            <a:off x="0" y="467022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More on Partition Recovery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E6B33-4AC9-FD45-BF78-68B86721835D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It is easier to fix by starting from the state at the time of partition.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28CB8-9260-9547-B0BD-43452B34D635}"/>
              </a:ext>
            </a:extLst>
          </p:cNvPr>
          <p:cNvSpPr txBox="1"/>
          <p:nvPr/>
        </p:nvSpPr>
        <p:spPr>
          <a:xfrm>
            <a:off x="2" y="238245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Rolling forward with both sets of operations is the way forward.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65B3D-EAD7-BC48-82C6-1B179614AA56}"/>
              </a:ext>
            </a:extLst>
          </p:cNvPr>
          <p:cNvSpPr txBox="1"/>
          <p:nvPr/>
        </p:nvSpPr>
        <p:spPr>
          <a:xfrm>
            <a:off x="2" y="2893175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Some systems can merge conflicts but some can’t.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B6BA3-A947-4346-B4EF-9EFE6C366825}"/>
              </a:ext>
            </a:extLst>
          </p:cNvPr>
          <p:cNvSpPr txBox="1"/>
          <p:nvPr/>
        </p:nvSpPr>
        <p:spPr>
          <a:xfrm>
            <a:off x="0" y="3434917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Designers can choose to avoid the use of certain operations at the time of partition.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F9C91-E736-D945-A7A4-C00175EA497E}"/>
              </a:ext>
            </a:extLst>
          </p:cNvPr>
          <p:cNvSpPr txBox="1"/>
          <p:nvPr/>
        </p:nvSpPr>
        <p:spPr>
          <a:xfrm>
            <a:off x="2" y="3978589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System can automatically merge during recovery.</a:t>
            </a:r>
          </a:p>
        </p:txBody>
      </p:sp>
    </p:spTree>
    <p:extLst>
      <p:ext uri="{BB962C8B-B14F-4D97-AF65-F5344CB8AC3E}">
        <p14:creationId xmlns:p14="http://schemas.microsoft.com/office/powerpoint/2010/main" val="12343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0173D60-5349-1C4D-A5F1-79041F730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205948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9675D9C-0AEA-9D41-B8D0-1F86FAA70FBD}"/>
              </a:ext>
            </a:extLst>
          </p:cNvPr>
          <p:cNvSpPr/>
          <p:nvPr/>
        </p:nvSpPr>
        <p:spPr>
          <a:xfrm>
            <a:off x="1" y="467022"/>
            <a:ext cx="86590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Achieving Partition Recovery</a:t>
            </a:r>
          </a:p>
        </p:txBody>
      </p:sp>
    </p:spTree>
    <p:extLst>
      <p:ext uri="{BB962C8B-B14F-4D97-AF65-F5344CB8AC3E}">
        <p14:creationId xmlns:p14="http://schemas.microsoft.com/office/powerpoint/2010/main" val="424521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99F654-1EAC-724C-8609-116454BC4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03739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E3102B0-F1C3-204B-BEC7-DD4B942C4BF8}"/>
              </a:ext>
            </a:extLst>
          </p:cNvPr>
          <p:cNvSpPr txBox="1"/>
          <p:nvPr/>
        </p:nvSpPr>
        <p:spPr>
          <a:xfrm>
            <a:off x="1451579" y="2303047"/>
            <a:ext cx="3272093" cy="2674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latin typeface="+mj-lt"/>
                <a:ea typeface="+mj-ea"/>
                <a:cs typeface="+mj-cs"/>
              </a:rPr>
              <a:t>Basics of CAP Theorem</a:t>
            </a:r>
          </a:p>
        </p:txBody>
      </p:sp>
    </p:spTree>
    <p:extLst>
      <p:ext uri="{BB962C8B-B14F-4D97-AF65-F5344CB8AC3E}">
        <p14:creationId xmlns:p14="http://schemas.microsoft.com/office/powerpoint/2010/main" val="2145263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30519F-FB07-164A-81B2-078718085C26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CRDTs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1D6C7-673E-EC42-A071-001135156211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CRDTs  - class of data structures that help in maintaining commutative operations and data merging.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F85E4-65D6-DE4C-9805-BF9E52223F3D}"/>
              </a:ext>
            </a:extLst>
          </p:cNvPr>
          <p:cNvSpPr txBox="1"/>
          <p:nvPr/>
        </p:nvSpPr>
        <p:spPr>
          <a:xfrm>
            <a:off x="2" y="277805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If operations on your data types are both commutative and idempotent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DA9D2-4BF8-4E47-94AE-219E97949A3C}"/>
              </a:ext>
            </a:extLst>
          </p:cNvPr>
          <p:cNvSpPr txBox="1"/>
          <p:nvPr/>
        </p:nvSpPr>
        <p:spPr>
          <a:xfrm>
            <a:off x="2" y="3304426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Nodes in a distributed system are able to arbitrary leave and rejoin a network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051D3-2161-4147-8688-9CAE44B84E55}"/>
              </a:ext>
            </a:extLst>
          </p:cNvPr>
          <p:cNvSpPr txBox="1"/>
          <p:nvPr/>
        </p:nvSpPr>
        <p:spPr>
          <a:xfrm>
            <a:off x="2" y="3842637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They can send duplicate messages at any point, and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B290C-1735-AB40-8E5F-64A32C5D7280}"/>
              </a:ext>
            </a:extLst>
          </p:cNvPr>
          <p:cNvSpPr txBox="1"/>
          <p:nvPr/>
        </p:nvSpPr>
        <p:spPr>
          <a:xfrm>
            <a:off x="0" y="436901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Maintain eventual consistency in the whole process.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33F072-0651-5F4E-9454-C76CA0637591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CRDTs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0D1CD-3D30-354C-BAA4-093DAB9A9B52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It doesn’t matter with what order the operations on the data types are performed.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46DC3-23F9-1946-8C6D-067B982859DA}"/>
              </a:ext>
            </a:extLst>
          </p:cNvPr>
          <p:cNvSpPr txBox="1"/>
          <p:nvPr/>
        </p:nvSpPr>
        <p:spPr>
          <a:xfrm>
            <a:off x="2" y="251486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Even if you perform an operation multiple times it has no effect on the state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A2E4C-2E37-C148-9692-1EC7A779CF17}"/>
              </a:ext>
            </a:extLst>
          </p:cNvPr>
          <p:cNvSpPr txBox="1"/>
          <p:nvPr/>
        </p:nvSpPr>
        <p:spPr>
          <a:xfrm>
            <a:off x="0" y="317597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 the end there is a guarantee that all the nodes achieve the same state after applying all pending operations.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56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BAA44-6940-6548-8727-FCED44DA9CF9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Compensating Transactions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EB642-7020-1247-9A99-875D86EC89A6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Second step towards Partition Recovery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DA346-BD2C-B540-BB74-D053982F86F3}"/>
              </a:ext>
            </a:extLst>
          </p:cNvPr>
          <p:cNvSpPr txBox="1"/>
          <p:nvPr/>
        </p:nvSpPr>
        <p:spPr>
          <a:xfrm>
            <a:off x="2" y="2398360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Fixing any inconsistencies after a partition is resolved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BBF62-AFD8-B743-A479-B769897A4C17}"/>
              </a:ext>
            </a:extLst>
          </p:cNvPr>
          <p:cNvSpPr txBox="1"/>
          <p:nvPr/>
        </p:nvSpPr>
        <p:spPr>
          <a:xfrm>
            <a:off x="2" y="2942966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Mistakes made have to be corrected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5316F-F4DE-614F-9CFD-7F0032407D26}"/>
              </a:ext>
            </a:extLst>
          </p:cNvPr>
          <p:cNvSpPr txBox="1"/>
          <p:nvPr/>
        </p:nvSpPr>
        <p:spPr>
          <a:xfrm>
            <a:off x="0" y="348757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So-called externalized operations (actions that let out information to other systems or users that are not in control of the original system) need to be analyzed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7DD09-B4CD-334D-BCB9-66E1BB1AC52C}"/>
              </a:ext>
            </a:extLst>
          </p:cNvPr>
          <p:cNvSpPr txBox="1"/>
          <p:nvPr/>
        </p:nvSpPr>
        <p:spPr>
          <a:xfrm>
            <a:off x="0" y="457678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Checked for errors and compensated.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89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DDA233-0C42-534C-A224-EB5582A04C1B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Compensating Transactions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54DBB-FB7D-F44F-ABD4-7F6D6B9C26FD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Various ways to fix invariants -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905AE-F2FA-2943-815D-29D80E92A7BA}"/>
              </a:ext>
            </a:extLst>
          </p:cNvPr>
          <p:cNvSpPr txBox="1"/>
          <p:nvPr/>
        </p:nvSpPr>
        <p:spPr>
          <a:xfrm>
            <a:off x="448236" y="251486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Last writer wins – not the smartest, as ignores some updates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8224B-427C-BF4B-9DDD-6B64DEF58C04}"/>
              </a:ext>
            </a:extLst>
          </p:cNvPr>
          <p:cNvSpPr txBox="1"/>
          <p:nvPr/>
        </p:nvSpPr>
        <p:spPr>
          <a:xfrm>
            <a:off x="448236" y="3041239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Approach that can merge operations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1185F-C953-9D43-BFFC-E9E751ECC9D0}"/>
              </a:ext>
            </a:extLst>
          </p:cNvPr>
          <p:cNvSpPr txBox="1"/>
          <p:nvPr/>
        </p:nvSpPr>
        <p:spPr>
          <a:xfrm>
            <a:off x="448236" y="357008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Human escalation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11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50BE1E-6194-5B43-98B2-5BA7534B897D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Example - Automatic Merging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FBB74-5AEF-D14D-A22C-22BF6AF8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7" y="1651397"/>
            <a:ext cx="3636560" cy="339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4F0FE-828A-174F-95C3-964F876371C6}"/>
              </a:ext>
            </a:extLst>
          </p:cNvPr>
          <p:cNvSpPr txBox="1"/>
          <p:nvPr/>
        </p:nvSpPr>
        <p:spPr>
          <a:xfrm>
            <a:off x="5513294" y="1489774"/>
            <a:ext cx="6678705" cy="594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Airplane overbooking 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C0CBC-CB8E-6244-819C-CD602BAFAF38}"/>
              </a:ext>
            </a:extLst>
          </p:cNvPr>
          <p:cNvSpPr txBox="1"/>
          <p:nvPr/>
        </p:nvSpPr>
        <p:spPr>
          <a:xfrm>
            <a:off x="5513295" y="1954863"/>
            <a:ext cx="6678705" cy="594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Airplane booking system allowing booking of seats in partition mode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B6C32-DB89-6648-A2AC-7D298865FBC7}"/>
              </a:ext>
            </a:extLst>
          </p:cNvPr>
          <p:cNvSpPr txBox="1"/>
          <p:nvPr/>
        </p:nvSpPr>
        <p:spPr>
          <a:xfrm>
            <a:off x="5513293" y="2846254"/>
            <a:ext cx="6678705" cy="594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Would work out if the flight is not full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86384-15BD-BB47-869D-B966C87BF1C5}"/>
              </a:ext>
            </a:extLst>
          </p:cNvPr>
          <p:cNvSpPr txBox="1"/>
          <p:nvPr/>
        </p:nvSpPr>
        <p:spPr>
          <a:xfrm>
            <a:off x="5513295" y="3311343"/>
            <a:ext cx="6678705" cy="594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If there are too many customers, some would loose their seats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CDB7A-4554-4644-9AE0-2B26C438808A}"/>
              </a:ext>
            </a:extLst>
          </p:cNvPr>
          <p:cNvSpPr txBox="1"/>
          <p:nvPr/>
        </p:nvSpPr>
        <p:spPr>
          <a:xfrm>
            <a:off x="5513292" y="4204806"/>
            <a:ext cx="6678705" cy="594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Having the history makes it easier to resolve the issue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BAC3F-7443-0340-8BEE-C088B42E55EF}"/>
              </a:ext>
            </a:extLst>
          </p:cNvPr>
          <p:cNvSpPr txBox="1"/>
          <p:nvPr/>
        </p:nvSpPr>
        <p:spPr>
          <a:xfrm>
            <a:off x="5513291" y="5094125"/>
            <a:ext cx="6678705" cy="594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Customer Service can compensate in some way</a:t>
            </a:r>
          </a:p>
        </p:txBody>
      </p:sp>
    </p:spTree>
    <p:extLst>
      <p:ext uri="{BB962C8B-B14F-4D97-AF65-F5344CB8AC3E}">
        <p14:creationId xmlns:p14="http://schemas.microsoft.com/office/powerpoint/2010/main" val="402940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B6A05E-BA6D-3C4C-BB43-1C081A4B04F3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Brewer’s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E7D1F-0F51-BF47-B379-0F157C5F4E88}"/>
              </a:ext>
            </a:extLst>
          </p:cNvPr>
          <p:cNvSpPr txBox="1"/>
          <p:nvPr/>
        </p:nvSpPr>
        <p:spPr>
          <a:xfrm>
            <a:off x="-1" y="1719019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System designers should be aware of their system closely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2D713-FB35-6A44-8463-C23E690F5AD6}"/>
              </a:ext>
            </a:extLst>
          </p:cNvPr>
          <p:cNvSpPr txBox="1"/>
          <p:nvPr/>
        </p:nvSpPr>
        <p:spPr>
          <a:xfrm>
            <a:off x="1" y="225884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Look at each invariant and design the system to react on the network partition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36226-CCA8-E34B-B9D3-C89AFA841159}"/>
              </a:ext>
            </a:extLst>
          </p:cNvPr>
          <p:cNvSpPr txBox="1"/>
          <p:nvPr/>
        </p:nvSpPr>
        <p:spPr>
          <a:xfrm>
            <a:off x="-1" y="3467730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He sums it up very concisely </a:t>
            </a:r>
            <a:r>
              <a:rPr lang="en-US" sz="2400" dirty="0"/>
              <a:t>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DF6FA-F5C0-A543-84BC-15BB121CB06E}"/>
              </a:ext>
            </a:extLst>
          </p:cNvPr>
          <p:cNvSpPr txBox="1"/>
          <p:nvPr/>
        </p:nvSpPr>
        <p:spPr>
          <a:xfrm>
            <a:off x="555810" y="3994105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“</a:t>
            </a:r>
            <a:r>
              <a:rPr lang="en-CA" sz="2400" b="1" dirty="0">
                <a:solidFill>
                  <a:schemeClr val="accent1"/>
                </a:solidFill>
              </a:rPr>
              <a:t>System Designers should not blindly sacrifice consistency or availability [...]. 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4A84A-20CC-F34C-B170-923E8E0C915F}"/>
              </a:ext>
            </a:extLst>
          </p:cNvPr>
          <p:cNvSpPr txBox="1"/>
          <p:nvPr/>
        </p:nvSpPr>
        <p:spPr>
          <a:xfrm>
            <a:off x="555810" y="4447755"/>
            <a:ext cx="11636187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400" b="1" dirty="0">
                <a:solidFill>
                  <a:schemeClr val="accent1"/>
                </a:solidFill>
              </a:rPr>
              <a:t>They can optimize both properties through careful management of invariants during partitions.</a:t>
            </a:r>
            <a:r>
              <a:rPr lang="en-US" sz="2400" b="1" dirty="0">
                <a:solidFill>
                  <a:schemeClr val="accent1"/>
                </a:solidFill>
              </a:rPr>
              <a:t>”</a:t>
            </a:r>
          </a:p>
          <a:p>
            <a:r>
              <a:rPr lang="en-CA" sz="2400" b="1" dirty="0">
                <a:solidFill>
                  <a:schemeClr val="accent1"/>
                </a:solidFill>
              </a:rPr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37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2987B-D42B-574C-A9BE-40D54FF8D062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My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ACC2-24A9-6140-815F-6DC21018DA08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The publication is interesting specially coming from the inventor of CAP theorem himself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078B8-AAD3-2042-85F2-06258709D8D4}"/>
              </a:ext>
            </a:extLst>
          </p:cNvPr>
          <p:cNvSpPr txBox="1"/>
          <p:nvPr/>
        </p:nvSpPr>
        <p:spPr>
          <a:xfrm>
            <a:off x="0" y="4222377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b="1" u="sng" dirty="0"/>
              <a:t>Things I liked: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4BCCF-93C8-9349-8F2C-FBC3B9749900}"/>
              </a:ext>
            </a:extLst>
          </p:cNvPr>
          <p:cNvSpPr txBox="1"/>
          <p:nvPr/>
        </p:nvSpPr>
        <p:spPr>
          <a:xfrm>
            <a:off x="430306" y="4620299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Lays down great emphasis on the fact that CAP allows for very fine grained decisions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12ED0-F701-D74A-8687-617436726305}"/>
              </a:ext>
            </a:extLst>
          </p:cNvPr>
          <p:cNvSpPr txBox="1"/>
          <p:nvPr/>
        </p:nvSpPr>
        <p:spPr>
          <a:xfrm>
            <a:off x="430306" y="501822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Opposes my initial understanding of it being a binary formulation of the theorem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67B6A-5282-DB4B-9CF8-2DEDED67A900}"/>
              </a:ext>
            </a:extLst>
          </p:cNvPr>
          <p:cNvSpPr txBox="1"/>
          <p:nvPr/>
        </p:nvSpPr>
        <p:spPr>
          <a:xfrm>
            <a:off x="2" y="2444323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Article is very good for newbies learning about the basics of CAP theorem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3BFFA-6296-F648-ABA6-07B30A970229}"/>
              </a:ext>
            </a:extLst>
          </p:cNvPr>
          <p:cNvSpPr txBox="1"/>
          <p:nvPr/>
        </p:nvSpPr>
        <p:spPr>
          <a:xfrm>
            <a:off x="2" y="303489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Manages to bring in interesting thoughts and mindsets for more experienced developers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65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39731F-2D30-B649-B376-4A8E181DBF36}"/>
              </a:ext>
            </a:extLst>
          </p:cNvPr>
          <p:cNvSpPr/>
          <p:nvPr/>
        </p:nvSpPr>
        <p:spPr>
          <a:xfrm>
            <a:off x="0" y="269314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Shortcomings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955FA-FE5C-9943-BF24-DE60D0572090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Not any groundbreaking new theory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4934B-5439-D444-A692-D3C4B1AAD4F9}"/>
              </a:ext>
            </a:extLst>
          </p:cNvPr>
          <p:cNvSpPr txBox="1"/>
          <p:nvPr/>
        </p:nvSpPr>
        <p:spPr>
          <a:xfrm>
            <a:off x="2" y="251486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Just a summation of possibilities and technologies that have already been researched over the last decade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9490F-3429-2842-A134-1D63753C02FC}"/>
              </a:ext>
            </a:extLst>
          </p:cNvPr>
          <p:cNvSpPr txBox="1"/>
          <p:nvPr/>
        </p:nvSpPr>
        <p:spPr>
          <a:xfrm>
            <a:off x="2" y="354132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Everything boils down to a unified model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83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A5E3A0-CA34-FA4E-9A68-6CAC29BBCD82}"/>
              </a:ext>
            </a:extLst>
          </p:cNvPr>
          <p:cNvSpPr/>
          <p:nvPr/>
        </p:nvSpPr>
        <p:spPr>
          <a:xfrm>
            <a:off x="4472223" y="2967335"/>
            <a:ext cx="3247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2441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C1BB4D-11A6-8D47-87EB-DF7F36EF177D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Basics of CAP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AD61C-CCAF-F848-8651-3171AB081197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Any distributed system can satisfy any two of the three properties at the same time.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4416F-FF8D-6546-96C4-23A16E85DE66}"/>
              </a:ext>
            </a:extLst>
          </p:cNvPr>
          <p:cNvSpPr txBox="1"/>
          <p:nvPr/>
        </p:nvSpPr>
        <p:spPr>
          <a:xfrm>
            <a:off x="0" y="2580343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Consistency - Having single up-to-date copy of the data at the same time with all the nodes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34197-ECCC-8A4A-A239-7A5009855323}"/>
              </a:ext>
            </a:extLst>
          </p:cNvPr>
          <p:cNvSpPr txBox="1"/>
          <p:nvPr/>
        </p:nvSpPr>
        <p:spPr>
          <a:xfrm>
            <a:off x="0" y="3306932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Availability - The system would continue to operate as expected even with node failures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D7820-0CB0-474C-82B0-5099F8E266A8}"/>
              </a:ext>
            </a:extLst>
          </p:cNvPr>
          <p:cNvSpPr txBox="1"/>
          <p:nvPr/>
        </p:nvSpPr>
        <p:spPr>
          <a:xfrm>
            <a:off x="2" y="403352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Partition-tolerance: The system would continue to operate as expected despite network or message failures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56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35F1782-8ABE-6B41-B648-96681F79F4A3}"/>
              </a:ext>
            </a:extLst>
          </p:cNvPr>
          <p:cNvSpPr/>
          <p:nvPr/>
        </p:nvSpPr>
        <p:spPr>
          <a:xfrm>
            <a:off x="288580" y="238298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66A7BF-1C16-4446-B4D2-D1D04BA238C5}"/>
              </a:ext>
            </a:extLst>
          </p:cNvPr>
          <p:cNvSpPr/>
          <p:nvPr/>
        </p:nvSpPr>
        <p:spPr>
          <a:xfrm>
            <a:off x="1563198" y="238298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F63445-A7D2-964A-B7AA-62F488F666E6}"/>
              </a:ext>
            </a:extLst>
          </p:cNvPr>
          <p:cNvSpPr/>
          <p:nvPr/>
        </p:nvSpPr>
        <p:spPr>
          <a:xfrm>
            <a:off x="925889" y="3976254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E5736A-D98A-5E4E-9B10-8527B9EFB7D8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925889" y="2660073"/>
            <a:ext cx="637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27543A-17EF-CC4D-B2D9-708D7890FF32}"/>
              </a:ext>
            </a:extLst>
          </p:cNvPr>
          <p:cNvCxnSpPr>
            <a:stCxn id="2" idx="4"/>
            <a:endCxn id="4" idx="1"/>
          </p:cNvCxnSpPr>
          <p:nvPr/>
        </p:nvCxnSpPr>
        <p:spPr>
          <a:xfrm>
            <a:off x="607235" y="2937164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EFEF3-A213-B04B-881F-9AD280AB0174}"/>
              </a:ext>
            </a:extLst>
          </p:cNvPr>
          <p:cNvCxnSpPr>
            <a:stCxn id="3" idx="4"/>
            <a:endCxn id="4" idx="7"/>
          </p:cNvCxnSpPr>
          <p:nvPr/>
        </p:nvCxnSpPr>
        <p:spPr>
          <a:xfrm flipH="1">
            <a:off x="1469866" y="2937164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EF8BE7-2ED6-9247-B4F1-14222C076D64}"/>
              </a:ext>
            </a:extLst>
          </p:cNvPr>
          <p:cNvSpPr txBox="1"/>
          <p:nvPr/>
        </p:nvSpPr>
        <p:spPr>
          <a:xfrm>
            <a:off x="230368" y="1967530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B680-5559-0142-9806-8229B03FE1AB}"/>
              </a:ext>
            </a:extLst>
          </p:cNvPr>
          <p:cNvSpPr txBox="1"/>
          <p:nvPr/>
        </p:nvSpPr>
        <p:spPr>
          <a:xfrm>
            <a:off x="901832" y="468283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A4BB43-B3E5-5C4A-AC72-D83C75BEF2E6}"/>
              </a:ext>
            </a:extLst>
          </p:cNvPr>
          <p:cNvSpPr txBox="1"/>
          <p:nvPr/>
        </p:nvSpPr>
        <p:spPr>
          <a:xfrm>
            <a:off x="1529901" y="1951706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7625C4-E6ED-124B-B279-4C713D096147}"/>
              </a:ext>
            </a:extLst>
          </p:cNvPr>
          <p:cNvSpPr/>
          <p:nvPr/>
        </p:nvSpPr>
        <p:spPr>
          <a:xfrm>
            <a:off x="2656705" y="2374535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C3E99C-EDCD-E24F-B393-DEFA73AC707A}"/>
              </a:ext>
            </a:extLst>
          </p:cNvPr>
          <p:cNvSpPr/>
          <p:nvPr/>
        </p:nvSpPr>
        <p:spPr>
          <a:xfrm>
            <a:off x="3931323" y="2374535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F170AD-2510-0F45-9D38-1236ECE21201}"/>
              </a:ext>
            </a:extLst>
          </p:cNvPr>
          <p:cNvSpPr/>
          <p:nvPr/>
        </p:nvSpPr>
        <p:spPr>
          <a:xfrm>
            <a:off x="3294014" y="3967807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AE5B3F-BEA3-FE43-8D60-EFDA13E96B97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3294014" y="2651626"/>
            <a:ext cx="637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D75164-305F-C940-B65F-2204F7B845F5}"/>
              </a:ext>
            </a:extLst>
          </p:cNvPr>
          <p:cNvCxnSpPr>
            <a:stCxn id="20" idx="4"/>
            <a:endCxn id="22" idx="1"/>
          </p:cNvCxnSpPr>
          <p:nvPr/>
        </p:nvCxnSpPr>
        <p:spPr>
          <a:xfrm>
            <a:off x="2975360" y="2928717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49F86A-19EE-1E46-979E-7D18ECBAB551}"/>
              </a:ext>
            </a:extLst>
          </p:cNvPr>
          <p:cNvCxnSpPr>
            <a:stCxn id="21" idx="4"/>
            <a:endCxn id="22" idx="7"/>
          </p:cNvCxnSpPr>
          <p:nvPr/>
        </p:nvCxnSpPr>
        <p:spPr>
          <a:xfrm flipH="1">
            <a:off x="3837991" y="2928717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4DC8DF-E553-6C40-A848-1568B798B50C}"/>
              </a:ext>
            </a:extLst>
          </p:cNvPr>
          <p:cNvSpPr txBox="1"/>
          <p:nvPr/>
        </p:nvSpPr>
        <p:spPr>
          <a:xfrm>
            <a:off x="2598493" y="1959083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C990C7-6EA0-2340-A291-643B2C478487}"/>
              </a:ext>
            </a:extLst>
          </p:cNvPr>
          <p:cNvSpPr txBox="1"/>
          <p:nvPr/>
        </p:nvSpPr>
        <p:spPr>
          <a:xfrm>
            <a:off x="3269957" y="467438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592E0-13D5-9240-ADAC-E0EEF5BB2662}"/>
              </a:ext>
            </a:extLst>
          </p:cNvPr>
          <p:cNvSpPr txBox="1"/>
          <p:nvPr/>
        </p:nvSpPr>
        <p:spPr>
          <a:xfrm>
            <a:off x="3837991" y="1969582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062C9-8F90-0F4D-943F-72E113ACEA52}"/>
              </a:ext>
            </a:extLst>
          </p:cNvPr>
          <p:cNvSpPr txBox="1"/>
          <p:nvPr/>
        </p:nvSpPr>
        <p:spPr>
          <a:xfrm rot="4279116">
            <a:off x="2567872" y="340114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93CFF1-7AE5-B547-989D-E32D78E0FF93}"/>
              </a:ext>
            </a:extLst>
          </p:cNvPr>
          <p:cNvCxnSpPr/>
          <p:nvPr/>
        </p:nvCxnSpPr>
        <p:spPr>
          <a:xfrm>
            <a:off x="1888274" y="3608116"/>
            <a:ext cx="765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30EDB0-40DC-464F-A803-B4F6E088B9A4}"/>
              </a:ext>
            </a:extLst>
          </p:cNvPr>
          <p:cNvCxnSpPr/>
          <p:nvPr/>
        </p:nvCxnSpPr>
        <p:spPr>
          <a:xfrm>
            <a:off x="4282073" y="3615553"/>
            <a:ext cx="765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F3AD20B-F017-9D4D-BE25-55A288C78E1D}"/>
              </a:ext>
            </a:extLst>
          </p:cNvPr>
          <p:cNvSpPr/>
          <p:nvPr/>
        </p:nvSpPr>
        <p:spPr>
          <a:xfrm>
            <a:off x="5202555" y="2390417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E73AB4D-0C65-D94C-8E39-9DA6F646CE9E}"/>
              </a:ext>
            </a:extLst>
          </p:cNvPr>
          <p:cNvSpPr/>
          <p:nvPr/>
        </p:nvSpPr>
        <p:spPr>
          <a:xfrm>
            <a:off x="6477173" y="2390417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9EA6C5-4AC6-A245-A16C-FDDFCA556CE3}"/>
              </a:ext>
            </a:extLst>
          </p:cNvPr>
          <p:cNvSpPr/>
          <p:nvPr/>
        </p:nvSpPr>
        <p:spPr>
          <a:xfrm>
            <a:off x="5839864" y="3983689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A2FD09-5FA4-EF42-A354-1AF47F7BCE76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5839864" y="2667508"/>
            <a:ext cx="637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3EF547-C86C-8B4B-97E3-98F99A40B814}"/>
              </a:ext>
            </a:extLst>
          </p:cNvPr>
          <p:cNvCxnSpPr>
            <a:stCxn id="33" idx="4"/>
            <a:endCxn id="35" idx="1"/>
          </p:cNvCxnSpPr>
          <p:nvPr/>
        </p:nvCxnSpPr>
        <p:spPr>
          <a:xfrm>
            <a:off x="5521210" y="2944599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F3A762-665C-C248-9712-E0BF0D8BFA79}"/>
              </a:ext>
            </a:extLst>
          </p:cNvPr>
          <p:cNvCxnSpPr>
            <a:stCxn id="34" idx="4"/>
            <a:endCxn id="35" idx="7"/>
          </p:cNvCxnSpPr>
          <p:nvPr/>
        </p:nvCxnSpPr>
        <p:spPr>
          <a:xfrm flipH="1">
            <a:off x="6383841" y="2944599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8D11C8D-3630-8041-91DF-1CDE76D6A8D7}"/>
              </a:ext>
            </a:extLst>
          </p:cNvPr>
          <p:cNvSpPr txBox="1"/>
          <p:nvPr/>
        </p:nvSpPr>
        <p:spPr>
          <a:xfrm>
            <a:off x="5144343" y="1974965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F5A115-7F78-EA42-9944-2295C0B001AE}"/>
              </a:ext>
            </a:extLst>
          </p:cNvPr>
          <p:cNvSpPr txBox="1"/>
          <p:nvPr/>
        </p:nvSpPr>
        <p:spPr>
          <a:xfrm>
            <a:off x="5815807" y="469027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FD15E9-CDEC-8C4E-A4C3-1FD9A93DE1BD}"/>
              </a:ext>
            </a:extLst>
          </p:cNvPr>
          <p:cNvSpPr txBox="1"/>
          <p:nvPr/>
        </p:nvSpPr>
        <p:spPr>
          <a:xfrm>
            <a:off x="6443876" y="195914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6B6F37-B68E-9745-8389-5E913882880A}"/>
              </a:ext>
            </a:extLst>
          </p:cNvPr>
          <p:cNvSpPr/>
          <p:nvPr/>
        </p:nvSpPr>
        <p:spPr>
          <a:xfrm>
            <a:off x="7592982" y="2381970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12352-3511-734C-B2D4-8CE45CFA6FE8}"/>
              </a:ext>
            </a:extLst>
          </p:cNvPr>
          <p:cNvSpPr/>
          <p:nvPr/>
        </p:nvSpPr>
        <p:spPr>
          <a:xfrm>
            <a:off x="8867600" y="2381970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E55AFF-97F5-CE4C-B823-5392AF49D509}"/>
              </a:ext>
            </a:extLst>
          </p:cNvPr>
          <p:cNvSpPr/>
          <p:nvPr/>
        </p:nvSpPr>
        <p:spPr>
          <a:xfrm>
            <a:off x="8230291" y="397524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237308-8777-BF4A-B754-B8CB9D32AE8D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>
            <a:off x="8230291" y="2659061"/>
            <a:ext cx="637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06DC04-756C-5647-B67B-70EA11F61A6B}"/>
              </a:ext>
            </a:extLst>
          </p:cNvPr>
          <p:cNvCxnSpPr>
            <a:stCxn id="42" idx="4"/>
            <a:endCxn id="44" idx="1"/>
          </p:cNvCxnSpPr>
          <p:nvPr/>
        </p:nvCxnSpPr>
        <p:spPr>
          <a:xfrm>
            <a:off x="7911637" y="2936152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E20840-DCC9-BF4C-87B5-ED7BBB9CDEED}"/>
              </a:ext>
            </a:extLst>
          </p:cNvPr>
          <p:cNvCxnSpPr>
            <a:stCxn id="43" idx="4"/>
            <a:endCxn id="44" idx="7"/>
          </p:cNvCxnSpPr>
          <p:nvPr/>
        </p:nvCxnSpPr>
        <p:spPr>
          <a:xfrm flipH="1">
            <a:off x="8774268" y="2936152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D168543-B49B-E24B-8585-5BC81465EB4E}"/>
              </a:ext>
            </a:extLst>
          </p:cNvPr>
          <p:cNvSpPr txBox="1"/>
          <p:nvPr/>
        </p:nvSpPr>
        <p:spPr>
          <a:xfrm>
            <a:off x="7534770" y="1966518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273F25-D4CE-C248-9A38-4A09A3D5C618}"/>
              </a:ext>
            </a:extLst>
          </p:cNvPr>
          <p:cNvSpPr txBox="1"/>
          <p:nvPr/>
        </p:nvSpPr>
        <p:spPr>
          <a:xfrm>
            <a:off x="8206234" y="468182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54425E-A8DE-B64A-B463-E67A03C63F4B}"/>
              </a:ext>
            </a:extLst>
          </p:cNvPr>
          <p:cNvSpPr txBox="1"/>
          <p:nvPr/>
        </p:nvSpPr>
        <p:spPr>
          <a:xfrm>
            <a:off x="8774268" y="197701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EF34D23-B604-7343-8473-24B56986049B}"/>
              </a:ext>
            </a:extLst>
          </p:cNvPr>
          <p:cNvCxnSpPr/>
          <p:nvPr/>
        </p:nvCxnSpPr>
        <p:spPr>
          <a:xfrm>
            <a:off x="6991821" y="3615551"/>
            <a:ext cx="765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99B376-CF6D-7B4C-AFFE-48A98D4928F0}"/>
              </a:ext>
            </a:extLst>
          </p:cNvPr>
          <p:cNvSpPr txBox="1"/>
          <p:nvPr/>
        </p:nvSpPr>
        <p:spPr>
          <a:xfrm rot="4059461">
            <a:off x="5014781" y="339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4D3DA5-CF0C-9D4E-9818-F54910050231}"/>
              </a:ext>
            </a:extLst>
          </p:cNvPr>
          <p:cNvCxnSpPr/>
          <p:nvPr/>
        </p:nvCxnSpPr>
        <p:spPr>
          <a:xfrm flipH="1" flipV="1">
            <a:off x="2949279" y="3199387"/>
            <a:ext cx="210232" cy="60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A48323-15E5-304E-BA64-B7D1AB2FA557}"/>
              </a:ext>
            </a:extLst>
          </p:cNvPr>
          <p:cNvCxnSpPr/>
          <p:nvPr/>
        </p:nvCxnSpPr>
        <p:spPr>
          <a:xfrm>
            <a:off x="5485212" y="3202140"/>
            <a:ext cx="275444" cy="72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5D1AAD-20EC-D742-B20C-D6887FFB3A4A}"/>
              </a:ext>
            </a:extLst>
          </p:cNvPr>
          <p:cNvCxnSpPr/>
          <p:nvPr/>
        </p:nvCxnSpPr>
        <p:spPr>
          <a:xfrm flipV="1">
            <a:off x="8980261" y="3179838"/>
            <a:ext cx="282602" cy="72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82CE55-03F5-5B46-A3E2-16275F7BCAF0}"/>
              </a:ext>
            </a:extLst>
          </p:cNvPr>
          <p:cNvSpPr txBox="1"/>
          <p:nvPr/>
        </p:nvSpPr>
        <p:spPr>
          <a:xfrm rot="17417076">
            <a:off x="8961052" y="338887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3C44B4B-358A-E544-AF90-B21E2E60E304}"/>
              </a:ext>
            </a:extLst>
          </p:cNvPr>
          <p:cNvSpPr/>
          <p:nvPr/>
        </p:nvSpPr>
        <p:spPr>
          <a:xfrm>
            <a:off x="9964469" y="2378254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48CE6C2-B4FD-9847-ADC0-969DB7D14CC5}"/>
              </a:ext>
            </a:extLst>
          </p:cNvPr>
          <p:cNvSpPr/>
          <p:nvPr/>
        </p:nvSpPr>
        <p:spPr>
          <a:xfrm>
            <a:off x="11239087" y="2378254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67AB328-335F-2F4B-A695-9893E7616618}"/>
              </a:ext>
            </a:extLst>
          </p:cNvPr>
          <p:cNvSpPr/>
          <p:nvPr/>
        </p:nvSpPr>
        <p:spPr>
          <a:xfrm>
            <a:off x="10601778" y="3971526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9E323B-38CC-2C43-8318-2651AA2EA554}"/>
              </a:ext>
            </a:extLst>
          </p:cNvPr>
          <p:cNvCxnSpPr>
            <a:stCxn id="67" idx="6"/>
            <a:endCxn id="68" idx="2"/>
          </p:cNvCxnSpPr>
          <p:nvPr/>
        </p:nvCxnSpPr>
        <p:spPr>
          <a:xfrm>
            <a:off x="10601778" y="2655345"/>
            <a:ext cx="637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77C914C-0EF8-924A-BD96-80F7D29805C3}"/>
              </a:ext>
            </a:extLst>
          </p:cNvPr>
          <p:cNvCxnSpPr>
            <a:stCxn id="67" idx="4"/>
            <a:endCxn id="69" idx="1"/>
          </p:cNvCxnSpPr>
          <p:nvPr/>
        </p:nvCxnSpPr>
        <p:spPr>
          <a:xfrm>
            <a:off x="10283124" y="2932436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5F45BF-AA99-0243-8337-92A8579EFD34}"/>
              </a:ext>
            </a:extLst>
          </p:cNvPr>
          <p:cNvCxnSpPr>
            <a:stCxn id="68" idx="4"/>
            <a:endCxn id="69" idx="7"/>
          </p:cNvCxnSpPr>
          <p:nvPr/>
        </p:nvCxnSpPr>
        <p:spPr>
          <a:xfrm flipH="1">
            <a:off x="11145755" y="2932436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CB63044-783E-E443-B250-98C41989540C}"/>
              </a:ext>
            </a:extLst>
          </p:cNvPr>
          <p:cNvSpPr txBox="1"/>
          <p:nvPr/>
        </p:nvSpPr>
        <p:spPr>
          <a:xfrm>
            <a:off x="9906257" y="1962802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348CE6-7D1E-4B45-941A-124E10A276CB}"/>
              </a:ext>
            </a:extLst>
          </p:cNvPr>
          <p:cNvSpPr txBox="1"/>
          <p:nvPr/>
        </p:nvSpPr>
        <p:spPr>
          <a:xfrm>
            <a:off x="10577721" y="467810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96338A-0880-4849-8005-9777AA77398C}"/>
              </a:ext>
            </a:extLst>
          </p:cNvPr>
          <p:cNvSpPr txBox="1"/>
          <p:nvPr/>
        </p:nvSpPr>
        <p:spPr>
          <a:xfrm>
            <a:off x="11145755" y="197330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C9E530A-CB06-364B-8081-7F5136110F47}"/>
              </a:ext>
            </a:extLst>
          </p:cNvPr>
          <p:cNvCxnSpPr/>
          <p:nvPr/>
        </p:nvCxnSpPr>
        <p:spPr>
          <a:xfrm>
            <a:off x="9575182" y="3600684"/>
            <a:ext cx="765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48B75CE-7818-1C4F-B855-A844D554689E}"/>
              </a:ext>
            </a:extLst>
          </p:cNvPr>
          <p:cNvSpPr txBox="1"/>
          <p:nvPr/>
        </p:nvSpPr>
        <p:spPr>
          <a:xfrm rot="17417076">
            <a:off x="11480912" y="33851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90E7EB1-25CF-B446-8774-A3FF07B99904}"/>
              </a:ext>
            </a:extLst>
          </p:cNvPr>
          <p:cNvCxnSpPr/>
          <p:nvPr/>
        </p:nvCxnSpPr>
        <p:spPr>
          <a:xfrm flipH="1">
            <a:off x="11331453" y="3179838"/>
            <a:ext cx="310422" cy="77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BD80C59-BCF4-4647-830D-A0C9C4EE32F3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Inconsistent</a:t>
            </a:r>
          </a:p>
        </p:txBody>
      </p:sp>
    </p:spTree>
    <p:extLst>
      <p:ext uri="{BB962C8B-B14F-4D97-AF65-F5344CB8AC3E}">
        <p14:creationId xmlns:p14="http://schemas.microsoft.com/office/powerpoint/2010/main" val="3293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6" grpId="0"/>
      <p:bldP spid="27" grpId="0"/>
      <p:bldP spid="28" grpId="0"/>
      <p:bldP spid="29" grpId="0"/>
      <p:bldP spid="33" grpId="0" animBg="1"/>
      <p:bldP spid="34" grpId="0" animBg="1"/>
      <p:bldP spid="35" grpId="0" animBg="1"/>
      <p:bldP spid="39" grpId="0"/>
      <p:bldP spid="40" grpId="0"/>
      <p:bldP spid="41" grpId="0"/>
      <p:bldP spid="42" grpId="0" animBg="1"/>
      <p:bldP spid="43" grpId="0" animBg="1"/>
      <p:bldP spid="44" grpId="0" animBg="1"/>
      <p:bldP spid="48" grpId="0"/>
      <p:bldP spid="49" grpId="0"/>
      <p:bldP spid="50" grpId="0"/>
      <p:bldP spid="54" grpId="0"/>
      <p:bldP spid="65" grpId="0"/>
      <p:bldP spid="67" grpId="0" animBg="1"/>
      <p:bldP spid="68" grpId="0" animBg="1"/>
      <p:bldP spid="69" grpId="0" animBg="1"/>
      <p:bldP spid="73" grpId="0"/>
      <p:bldP spid="74" grpId="0"/>
      <p:bldP spid="75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8B04DF7-795C-1F43-BA6F-9B010CA2EEEF}"/>
              </a:ext>
            </a:extLst>
          </p:cNvPr>
          <p:cNvSpPr/>
          <p:nvPr/>
        </p:nvSpPr>
        <p:spPr>
          <a:xfrm>
            <a:off x="1236433" y="238298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634B07-C429-514B-81E0-50158E516511}"/>
              </a:ext>
            </a:extLst>
          </p:cNvPr>
          <p:cNvSpPr/>
          <p:nvPr/>
        </p:nvSpPr>
        <p:spPr>
          <a:xfrm>
            <a:off x="2511051" y="238298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51105D-A654-8F4D-91ED-56C0A76CA61F}"/>
              </a:ext>
            </a:extLst>
          </p:cNvPr>
          <p:cNvSpPr/>
          <p:nvPr/>
        </p:nvSpPr>
        <p:spPr>
          <a:xfrm>
            <a:off x="1873742" y="3976254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B83041-F08A-8543-A852-27724B9A464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873742" y="2660073"/>
            <a:ext cx="637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9A732F-DB7E-6C4F-8FA4-EC35A0363A90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1555088" y="2937164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C764DF-8B31-2D41-9CEA-4DB8A056D79C}"/>
              </a:ext>
            </a:extLst>
          </p:cNvPr>
          <p:cNvCxnSpPr>
            <a:stCxn id="4" idx="4"/>
            <a:endCxn id="5" idx="7"/>
          </p:cNvCxnSpPr>
          <p:nvPr/>
        </p:nvCxnSpPr>
        <p:spPr>
          <a:xfrm flipH="1">
            <a:off x="2417719" y="2937164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BB39B3-4658-6047-900D-8A7CA7C69714}"/>
              </a:ext>
            </a:extLst>
          </p:cNvPr>
          <p:cNvSpPr txBox="1"/>
          <p:nvPr/>
        </p:nvSpPr>
        <p:spPr>
          <a:xfrm>
            <a:off x="1178221" y="1967530"/>
            <a:ext cx="118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  <a:r>
              <a:rPr lang="en-US" dirty="0"/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0482E-3B9E-B84B-B408-FD7EE40906D6}"/>
              </a:ext>
            </a:extLst>
          </p:cNvPr>
          <p:cNvSpPr txBox="1"/>
          <p:nvPr/>
        </p:nvSpPr>
        <p:spPr>
          <a:xfrm>
            <a:off x="1849685" y="468283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60F50-64CC-7546-A169-F4461AFEE7A7}"/>
              </a:ext>
            </a:extLst>
          </p:cNvPr>
          <p:cNvSpPr txBox="1"/>
          <p:nvPr/>
        </p:nvSpPr>
        <p:spPr>
          <a:xfrm>
            <a:off x="2477754" y="1951706"/>
            <a:ext cx="118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  <a:r>
              <a:rPr lang="en-US" dirty="0"/>
              <a:t>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1EA786-31DC-6347-AF05-59F0515FF4AF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C3ABD-A0CE-6F44-83C1-19393BD38976}"/>
              </a:ext>
            </a:extLst>
          </p:cNvPr>
          <p:cNvSpPr txBox="1"/>
          <p:nvPr/>
        </p:nvSpPr>
        <p:spPr>
          <a:xfrm>
            <a:off x="5338891" y="2937164"/>
            <a:ext cx="6853109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Client sends a request for an operation to the server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CA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653D7-5FFE-634E-9683-146BF3472AA6}"/>
              </a:ext>
            </a:extLst>
          </p:cNvPr>
          <p:cNvSpPr txBox="1"/>
          <p:nvPr/>
        </p:nvSpPr>
        <p:spPr>
          <a:xfrm>
            <a:off x="5338891" y="3917576"/>
            <a:ext cx="6839253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The server must eventually respond to the client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77644-86F6-524A-8EEA-22AC24B4AF5F}"/>
              </a:ext>
            </a:extLst>
          </p:cNvPr>
          <p:cNvSpPr/>
          <p:nvPr/>
        </p:nvSpPr>
        <p:spPr>
          <a:xfrm>
            <a:off x="4827495" y="2099966"/>
            <a:ext cx="3994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Client, Server Example</a:t>
            </a:r>
          </a:p>
        </p:txBody>
      </p:sp>
    </p:spTree>
    <p:extLst>
      <p:ext uri="{BB962C8B-B14F-4D97-AF65-F5344CB8AC3E}">
        <p14:creationId xmlns:p14="http://schemas.microsoft.com/office/powerpoint/2010/main" val="26083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0" grpId="0"/>
      <p:bldP spid="11" grpId="0"/>
      <p:bldP spid="15" grpId="0"/>
      <p:bldP spid="1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1EC9E31-306E-B342-97F2-A528B230D741}"/>
              </a:ext>
            </a:extLst>
          </p:cNvPr>
          <p:cNvSpPr/>
          <p:nvPr/>
        </p:nvSpPr>
        <p:spPr>
          <a:xfrm>
            <a:off x="1236433" y="238298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794210-685F-5A45-A4A0-7492CC78446F}"/>
              </a:ext>
            </a:extLst>
          </p:cNvPr>
          <p:cNvSpPr/>
          <p:nvPr/>
        </p:nvSpPr>
        <p:spPr>
          <a:xfrm>
            <a:off x="2511051" y="2382982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419A1D-58F2-7A4E-9942-724D799E423F}"/>
              </a:ext>
            </a:extLst>
          </p:cNvPr>
          <p:cNvSpPr/>
          <p:nvPr/>
        </p:nvSpPr>
        <p:spPr>
          <a:xfrm>
            <a:off x="1873742" y="3976254"/>
            <a:ext cx="637309" cy="55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29A454-804D-A04B-8585-C9D36869718F}"/>
              </a:ext>
            </a:extLst>
          </p:cNvPr>
          <p:cNvCxnSpPr>
            <a:stCxn id="3" idx="4"/>
            <a:endCxn id="5" idx="1"/>
          </p:cNvCxnSpPr>
          <p:nvPr/>
        </p:nvCxnSpPr>
        <p:spPr>
          <a:xfrm>
            <a:off x="1555088" y="2937164"/>
            <a:ext cx="411986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090ACA-109C-D84C-ADF2-30EAFE9A7E06}"/>
              </a:ext>
            </a:extLst>
          </p:cNvPr>
          <p:cNvCxnSpPr>
            <a:stCxn id="4" idx="4"/>
            <a:endCxn id="5" idx="7"/>
          </p:cNvCxnSpPr>
          <p:nvPr/>
        </p:nvCxnSpPr>
        <p:spPr>
          <a:xfrm flipH="1">
            <a:off x="2417719" y="2937164"/>
            <a:ext cx="411987" cy="112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8AB3F0-91F8-FE41-B255-274DC44E90A7}"/>
              </a:ext>
            </a:extLst>
          </p:cNvPr>
          <p:cNvSpPr txBox="1"/>
          <p:nvPr/>
        </p:nvSpPr>
        <p:spPr>
          <a:xfrm>
            <a:off x="1178221" y="1967530"/>
            <a:ext cx="118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  <a:r>
              <a:rPr lang="en-US" dirty="0"/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E8998-AD89-BE4E-9C65-4022D31F540A}"/>
              </a:ext>
            </a:extLst>
          </p:cNvPr>
          <p:cNvSpPr txBox="1"/>
          <p:nvPr/>
        </p:nvSpPr>
        <p:spPr>
          <a:xfrm>
            <a:off x="1849685" y="468283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D98FC-4360-7F41-95C0-A886E913EDB6}"/>
              </a:ext>
            </a:extLst>
          </p:cNvPr>
          <p:cNvSpPr txBox="1"/>
          <p:nvPr/>
        </p:nvSpPr>
        <p:spPr>
          <a:xfrm>
            <a:off x="2477754" y="1951706"/>
            <a:ext cx="118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  <a:r>
              <a:rPr lang="en-US" dirty="0"/>
              <a:t>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83982B-192A-494D-AD34-66D24D4942CC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1873742" y="2660073"/>
            <a:ext cx="637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2F7A-4548-444F-884E-BED63A2AF03C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Partition Tolerance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985EAE-AE16-034F-A8B1-3A1B4BD31F86}"/>
              </a:ext>
            </a:extLst>
          </p:cNvPr>
          <p:cNvSpPr/>
          <p:nvPr/>
        </p:nvSpPr>
        <p:spPr>
          <a:xfrm>
            <a:off x="4777715" y="3058865"/>
            <a:ext cx="3994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Client, Server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2D53D5-1418-1748-AB94-4E4D5C1A0EBB}"/>
              </a:ext>
            </a:extLst>
          </p:cNvPr>
          <p:cNvSpPr txBox="1"/>
          <p:nvPr/>
        </p:nvSpPr>
        <p:spPr>
          <a:xfrm>
            <a:off x="5352747" y="3794224"/>
            <a:ext cx="6839253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This system is not partition tolerant as S1 is updated S2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2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0" grpId="0"/>
      <p:bldP spid="11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FE7E47-B1BB-7A45-B3DC-67EB85183108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WHY is it important??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16F57-3C18-1C44-876B-8810642B6FB6}"/>
              </a:ext>
            </a:extLst>
          </p:cNvPr>
          <p:cNvSpPr txBox="1"/>
          <p:nvPr/>
        </p:nvSpPr>
        <p:spPr>
          <a:xfrm>
            <a:off x="1" y="185375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 proper understanding of CAP theorem is essential to </a:t>
            </a:r>
            <a:r>
              <a:rPr lang="en-US" sz="2400" b="1" dirty="0"/>
              <a:t>making decisions </a:t>
            </a:r>
            <a:r>
              <a:rPr lang="en-US" sz="2400" dirty="0"/>
              <a:t>about the future of distributed database </a:t>
            </a:r>
            <a:r>
              <a:rPr lang="en-US" sz="2400" b="1" dirty="0"/>
              <a:t>design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FB7B9-860C-F148-BBD5-76109FC81C1B}"/>
              </a:ext>
            </a:extLst>
          </p:cNvPr>
          <p:cNvSpPr txBox="1"/>
          <p:nvPr/>
        </p:nvSpPr>
        <p:spPr>
          <a:xfrm>
            <a:off x="0" y="292667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Misunderstanding can lead to </a:t>
            </a:r>
            <a:r>
              <a:rPr lang="en-US" sz="2400" b="1" dirty="0"/>
              <a:t>erroneous or inappropriate</a:t>
            </a:r>
            <a:r>
              <a:rPr lang="en-US" sz="2400" dirty="0"/>
              <a:t> design choices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F84E1-53A6-2643-B503-985059B2F177}"/>
              </a:ext>
            </a:extLst>
          </p:cNvPr>
          <p:cNvSpPr txBox="1"/>
          <p:nvPr/>
        </p:nvSpPr>
        <p:spPr>
          <a:xfrm>
            <a:off x="2" y="350399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The notion of having at most of  “2 of these 3” is no longer strict as before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F7796-5FEC-F24F-85F0-1EEA6211D8A9}"/>
              </a:ext>
            </a:extLst>
          </p:cNvPr>
          <p:cNvSpPr txBox="1"/>
          <p:nvPr/>
        </p:nvSpPr>
        <p:spPr>
          <a:xfrm>
            <a:off x="2" y="4081308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Choosing to have either Availability or Consistency is difficult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264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985395-D7A2-7C48-8DB3-84A7A399C3B5}"/>
              </a:ext>
            </a:extLst>
          </p:cNvPr>
          <p:cNvSpPr/>
          <p:nvPr/>
        </p:nvSpPr>
        <p:spPr>
          <a:xfrm>
            <a:off x="2" y="467022"/>
            <a:ext cx="121919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CAP - A popular misconception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24080-E513-9342-B76B-5677690DD41B}"/>
              </a:ext>
            </a:extLst>
          </p:cNvPr>
          <p:cNvSpPr txBox="1"/>
          <p:nvPr/>
        </p:nvSpPr>
        <p:spPr>
          <a:xfrm>
            <a:off x="-13854" y="2180966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The CAP </a:t>
            </a:r>
            <a:r>
              <a:rPr lang="en-CA" sz="2400" dirty="0"/>
              <a:t>categorizations - AP, CP, CA say very little about the actual behaviour of the distributed system.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2ABBE-7ACD-EB4C-A8B8-70103A34C774}"/>
              </a:ext>
            </a:extLst>
          </p:cNvPr>
          <p:cNvSpPr txBox="1"/>
          <p:nvPr/>
        </p:nvSpPr>
        <p:spPr>
          <a:xfrm>
            <a:off x="-13854" y="3229041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400" dirty="0"/>
              <a:t>How about CA?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1E107-4A73-E440-9621-D30D2B0FBB19}"/>
              </a:ext>
            </a:extLst>
          </p:cNvPr>
          <p:cNvSpPr txBox="1"/>
          <p:nvPr/>
        </p:nvSpPr>
        <p:spPr>
          <a:xfrm>
            <a:off x="-13854" y="3903334"/>
            <a:ext cx="12191998" cy="52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400" dirty="0"/>
              <a:t>Can a distributed system really be not tolerant of partitions?</a:t>
            </a: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4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98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3804EC-F7C0-E54E-B938-23B3C1850523}"/>
              </a:ext>
            </a:extLst>
          </p:cNvPr>
          <p:cNvSpPr txBox="1"/>
          <p:nvPr/>
        </p:nvSpPr>
        <p:spPr>
          <a:xfrm>
            <a:off x="1451579" y="2303047"/>
            <a:ext cx="3272093" cy="2674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latin typeface="+mj-lt"/>
                <a:ea typeface="+mj-ea"/>
                <a:cs typeface="+mj-cs"/>
              </a:rPr>
              <a:t>CAP is not binary</a:t>
            </a:r>
          </a:p>
        </p:txBody>
      </p:sp>
      <p:graphicFrame>
        <p:nvGraphicFramePr>
          <p:cNvPr id="25" name="TextBox 11">
            <a:extLst>
              <a:ext uri="{FF2B5EF4-FFF2-40B4-BE49-F238E27FC236}">
                <a16:creationId xmlns:a16="http://schemas.microsoft.com/office/drawing/2014/main" id="{A3F5DF85-FAEA-41CE-9E5E-535FF1171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438986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19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{B5593BEA-3FD0-5942-B9C9-B915688B0578}tf10001119</Template>
  <TotalTime>9828</TotalTime>
  <Words>1169</Words>
  <Application>Microsoft Macintosh PowerPoint</Application>
  <PresentationFormat>Widescreen</PresentationFormat>
  <Paragraphs>443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Gill Sans MT</vt:lpstr>
      <vt:lpstr>Gallery</vt:lpstr>
      <vt:lpstr>CAP THEOREM Have the rules really changed?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THEOREM</dc:title>
  <dc:creator>Simranjit Singh Bhatia</dc:creator>
  <cp:lastModifiedBy>Simranjit Singh Bhatia</cp:lastModifiedBy>
  <cp:revision>88</cp:revision>
  <cp:lastPrinted>2018-03-16T06:46:59Z</cp:lastPrinted>
  <dcterms:created xsi:type="dcterms:W3CDTF">2018-03-07T22:15:05Z</dcterms:created>
  <dcterms:modified xsi:type="dcterms:W3CDTF">2018-03-16T06:49:13Z</dcterms:modified>
</cp:coreProperties>
</file>